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4" r:id="rId8"/>
    <p:sldId id="258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EB584C-7235-4F25-A2D4-44BDC29CBE9E}" v="40" dt="2020-04-25T11:00:55.7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128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Suranyi" userId="847d952862b26f10" providerId="LiveId" clId="{0DEB584C-7235-4F25-A2D4-44BDC29CBE9E}"/>
    <pc:docChg chg="undo redo custSel mod addSld modSld addMainMaster delMainMaster">
      <pc:chgData name="Daniel Suranyi" userId="847d952862b26f10" providerId="LiveId" clId="{0DEB584C-7235-4F25-A2D4-44BDC29CBE9E}" dt="2020-04-25T11:01:00.629" v="1657" actId="962"/>
      <pc:docMkLst>
        <pc:docMk/>
      </pc:docMkLst>
      <pc:sldChg chg="addSp delSp modSp add mod setBg modClrScheme setClrOvrMap chgLayout">
        <pc:chgData name="Daniel Suranyi" userId="847d952862b26f10" providerId="LiveId" clId="{0DEB584C-7235-4F25-A2D4-44BDC29CBE9E}" dt="2020-04-25T10:16:10.877" v="113" actId="20577"/>
        <pc:sldMkLst>
          <pc:docMk/>
          <pc:sldMk cId="3126274341" sldId="256"/>
        </pc:sldMkLst>
        <pc:spChg chg="mod">
          <ac:chgData name="Daniel Suranyi" userId="847d952862b26f10" providerId="LiveId" clId="{0DEB584C-7235-4F25-A2D4-44BDC29CBE9E}" dt="2020-04-25T10:15:32.452" v="93" actId="26606"/>
          <ac:spMkLst>
            <pc:docMk/>
            <pc:sldMk cId="3126274341" sldId="256"/>
            <ac:spMk id="2" creationId="{E2236B0F-DF96-4CAE-850B-D58FC0330F26}"/>
          </ac:spMkLst>
        </pc:spChg>
        <pc:spChg chg="mod">
          <ac:chgData name="Daniel Suranyi" userId="847d952862b26f10" providerId="LiveId" clId="{0DEB584C-7235-4F25-A2D4-44BDC29CBE9E}" dt="2020-04-25T10:15:35.123" v="95" actId="14100"/>
          <ac:spMkLst>
            <pc:docMk/>
            <pc:sldMk cId="3126274341" sldId="256"/>
            <ac:spMk id="3" creationId="{439EDD33-0826-4D7C-B63F-051D6F7A6C3C}"/>
          </ac:spMkLst>
        </pc:spChg>
        <pc:spChg chg="add del">
          <ac:chgData name="Daniel Suranyi" userId="847d952862b26f10" providerId="LiveId" clId="{0DEB584C-7235-4F25-A2D4-44BDC29CBE9E}" dt="2020-04-25T10:15:22.092" v="87" actId="26606"/>
          <ac:spMkLst>
            <pc:docMk/>
            <pc:sldMk cId="3126274341" sldId="256"/>
            <ac:spMk id="9" creationId="{657F69E0-C4B0-4BEC-A689-4F8D877F05D4}"/>
          </ac:spMkLst>
        </pc:spChg>
        <pc:spChg chg="add del">
          <ac:chgData name="Daniel Suranyi" userId="847d952862b26f10" providerId="LiveId" clId="{0DEB584C-7235-4F25-A2D4-44BDC29CBE9E}" dt="2020-04-25T10:15:22.092" v="87" actId="26606"/>
          <ac:spMkLst>
            <pc:docMk/>
            <pc:sldMk cId="3126274341" sldId="256"/>
            <ac:spMk id="11" creationId="{9F6380B4-6A1C-481E-8408-B4E6C75B9B81}"/>
          </ac:spMkLst>
        </pc:spChg>
        <pc:spChg chg="add del">
          <ac:chgData name="Daniel Suranyi" userId="847d952862b26f10" providerId="LiveId" clId="{0DEB584C-7235-4F25-A2D4-44BDC29CBE9E}" dt="2020-04-25T10:15:25.739" v="89" actId="26606"/>
          <ac:spMkLst>
            <pc:docMk/>
            <pc:sldMk cId="3126274341" sldId="256"/>
            <ac:spMk id="13" creationId="{B4019478-3FDC-438C-8848-1D7DA864AFC4}"/>
          </ac:spMkLst>
        </pc:spChg>
        <pc:spChg chg="add del">
          <ac:chgData name="Daniel Suranyi" userId="847d952862b26f10" providerId="LiveId" clId="{0DEB584C-7235-4F25-A2D4-44BDC29CBE9E}" dt="2020-04-25T10:15:25.739" v="89" actId="26606"/>
          <ac:spMkLst>
            <pc:docMk/>
            <pc:sldMk cId="3126274341" sldId="256"/>
            <ac:spMk id="14" creationId="{D4906370-1564-49FA-A802-58546B3922DC}"/>
          </ac:spMkLst>
        </pc:spChg>
        <pc:spChg chg="add del">
          <ac:chgData name="Daniel Suranyi" userId="847d952862b26f10" providerId="LiveId" clId="{0DEB584C-7235-4F25-A2D4-44BDC29CBE9E}" dt="2020-04-25T10:15:25.739" v="89" actId="26606"/>
          <ac:spMkLst>
            <pc:docMk/>
            <pc:sldMk cId="3126274341" sldId="256"/>
            <ac:spMk id="15" creationId="{FE406479-1D57-4209-B128-3C81746247C6}"/>
          </ac:spMkLst>
        </pc:spChg>
        <pc:spChg chg="add del">
          <ac:chgData name="Daniel Suranyi" userId="847d952862b26f10" providerId="LiveId" clId="{0DEB584C-7235-4F25-A2D4-44BDC29CBE9E}" dt="2020-04-25T10:15:25.739" v="89" actId="26606"/>
          <ac:spMkLst>
            <pc:docMk/>
            <pc:sldMk cId="3126274341" sldId="256"/>
            <ac:spMk id="17" creationId="{EF640709-BDFD-453B-B75D-6212E7A870BA}"/>
          </ac:spMkLst>
        </pc:spChg>
        <pc:spChg chg="add mod">
          <ac:chgData name="Daniel Suranyi" userId="847d952862b26f10" providerId="LiveId" clId="{0DEB584C-7235-4F25-A2D4-44BDC29CBE9E}" dt="2020-04-25T10:16:10.877" v="113" actId="20577"/>
          <ac:spMkLst>
            <pc:docMk/>
            <pc:sldMk cId="3126274341" sldId="256"/>
            <ac:spMk id="18" creationId="{F28B4A65-A021-4462-8A9E-62D8F374BE19}"/>
          </ac:spMkLst>
        </pc:spChg>
        <pc:spChg chg="add del">
          <ac:chgData name="Daniel Suranyi" userId="847d952862b26f10" providerId="LiveId" clId="{0DEB584C-7235-4F25-A2D4-44BDC29CBE9E}" dt="2020-04-25T10:15:28.663" v="91" actId="26606"/>
          <ac:spMkLst>
            <pc:docMk/>
            <pc:sldMk cId="3126274341" sldId="256"/>
            <ac:spMk id="19" creationId="{0671A8AE-40A1-4631-A6B8-581AFF065482}"/>
          </ac:spMkLst>
        </pc:spChg>
        <pc:spChg chg="add del">
          <ac:chgData name="Daniel Suranyi" userId="847d952862b26f10" providerId="LiveId" clId="{0DEB584C-7235-4F25-A2D4-44BDC29CBE9E}" dt="2020-04-25T10:15:28.663" v="91" actId="26606"/>
          <ac:spMkLst>
            <pc:docMk/>
            <pc:sldMk cId="3126274341" sldId="256"/>
            <ac:spMk id="21" creationId="{A44CD100-6267-4E62-AA64-2182A3A6A1C0}"/>
          </ac:spMkLst>
        </pc:spChg>
        <pc:spChg chg="add del">
          <ac:chgData name="Daniel Suranyi" userId="847d952862b26f10" providerId="LiveId" clId="{0DEB584C-7235-4F25-A2D4-44BDC29CBE9E}" dt="2020-04-25T10:15:32.452" v="93" actId="26606"/>
          <ac:spMkLst>
            <pc:docMk/>
            <pc:sldMk cId="3126274341" sldId="256"/>
            <ac:spMk id="24" creationId="{007891EC-4501-44ED-A8C8-B11B6DB767AB}"/>
          </ac:spMkLst>
        </pc:spChg>
        <pc:picChg chg="add del">
          <ac:chgData name="Daniel Suranyi" userId="847d952862b26f10" providerId="LiveId" clId="{0DEB584C-7235-4F25-A2D4-44BDC29CBE9E}" dt="2020-04-25T10:15:22.092" v="87" actId="26606"/>
          <ac:picMkLst>
            <pc:docMk/>
            <pc:sldMk cId="3126274341" sldId="256"/>
            <ac:picMk id="4" creationId="{7F62A291-0422-4E7B-9B50-149AEC7669B2}"/>
          </ac:picMkLst>
        </pc:picChg>
        <pc:picChg chg="add del">
          <ac:chgData name="Daniel Suranyi" userId="847d952862b26f10" providerId="LiveId" clId="{0DEB584C-7235-4F25-A2D4-44BDC29CBE9E}" dt="2020-04-25T10:15:25.739" v="89" actId="26606"/>
          <ac:picMkLst>
            <pc:docMk/>
            <pc:sldMk cId="3126274341" sldId="256"/>
            <ac:picMk id="16" creationId="{F252D5AD-2C01-4FE0-BE7B-BD7C0919F078}"/>
          </ac:picMkLst>
        </pc:picChg>
        <pc:picChg chg="add del">
          <ac:chgData name="Daniel Suranyi" userId="847d952862b26f10" providerId="LiveId" clId="{0DEB584C-7235-4F25-A2D4-44BDC29CBE9E}" dt="2020-04-25T10:15:28.663" v="91" actId="26606"/>
          <ac:picMkLst>
            <pc:docMk/>
            <pc:sldMk cId="3126274341" sldId="256"/>
            <ac:picMk id="20" creationId="{5662D8EE-9457-4DC9-A66F-B8C4BCBB51FD}"/>
          </ac:picMkLst>
        </pc:picChg>
        <pc:picChg chg="add del">
          <ac:chgData name="Daniel Suranyi" userId="847d952862b26f10" providerId="LiveId" clId="{0DEB584C-7235-4F25-A2D4-44BDC29CBE9E}" dt="2020-04-25T10:15:32.452" v="93" actId="26606"/>
          <ac:picMkLst>
            <pc:docMk/>
            <pc:sldMk cId="3126274341" sldId="256"/>
            <ac:picMk id="23" creationId="{A30C5D0A-D5D7-4BC4-91DC-854B7F9ADEF5}"/>
          </ac:picMkLst>
        </pc:picChg>
        <pc:cxnChg chg="add del">
          <ac:chgData name="Daniel Suranyi" userId="847d952862b26f10" providerId="LiveId" clId="{0DEB584C-7235-4F25-A2D4-44BDC29CBE9E}" dt="2020-04-25T10:15:32.452" v="93" actId="26606"/>
          <ac:cxnSpMkLst>
            <pc:docMk/>
            <pc:sldMk cId="3126274341" sldId="256"/>
            <ac:cxnSpMk id="25" creationId="{34E5597F-CE67-4085-9548-E6A8036DA3BB}"/>
          </ac:cxnSpMkLst>
        </pc:cxnChg>
      </pc:sldChg>
      <pc:sldChg chg="addSp modSp add mod setBg">
        <pc:chgData name="Daniel Suranyi" userId="847d952862b26f10" providerId="LiveId" clId="{0DEB584C-7235-4F25-A2D4-44BDC29CBE9E}" dt="2020-04-25T10:28:41.198" v="367" actId="1076"/>
        <pc:sldMkLst>
          <pc:docMk/>
          <pc:sldMk cId="722648662" sldId="257"/>
        </pc:sldMkLst>
        <pc:spChg chg="mod">
          <ac:chgData name="Daniel Suranyi" userId="847d952862b26f10" providerId="LiveId" clId="{0DEB584C-7235-4F25-A2D4-44BDC29CBE9E}" dt="2020-04-25T10:20:34.557" v="168" actId="26606"/>
          <ac:spMkLst>
            <pc:docMk/>
            <pc:sldMk cId="722648662" sldId="257"/>
            <ac:spMk id="2" creationId="{9EB81921-F51A-4D7D-ADEF-A7D2AA6D0054}"/>
          </ac:spMkLst>
        </pc:spChg>
        <pc:spChg chg="mod">
          <ac:chgData name="Daniel Suranyi" userId="847d952862b26f10" providerId="LiveId" clId="{0DEB584C-7235-4F25-A2D4-44BDC29CBE9E}" dt="2020-04-25T10:24:59.502" v="276" actId="20577"/>
          <ac:spMkLst>
            <pc:docMk/>
            <pc:sldMk cId="722648662" sldId="257"/>
            <ac:spMk id="3" creationId="{EC4BB884-FCF6-4F06-B72E-16B5DB3EA9D4}"/>
          </ac:spMkLst>
        </pc:spChg>
        <pc:spChg chg="add mod">
          <ac:chgData name="Daniel Suranyi" userId="847d952862b26f10" providerId="LiveId" clId="{0DEB584C-7235-4F25-A2D4-44BDC29CBE9E}" dt="2020-04-25T10:20:34.557" v="168" actId="26606"/>
          <ac:spMkLst>
            <pc:docMk/>
            <pc:sldMk cId="722648662" sldId="257"/>
            <ac:spMk id="6" creationId="{4981F7FC-EF5B-451B-9423-1045BABE7BB4}"/>
          </ac:spMkLst>
        </pc:spChg>
        <pc:spChg chg="add mod">
          <ac:chgData name="Daniel Suranyi" userId="847d952862b26f10" providerId="LiveId" clId="{0DEB584C-7235-4F25-A2D4-44BDC29CBE9E}" dt="2020-04-25T10:20:34.557" v="168" actId="26606"/>
          <ac:spMkLst>
            <pc:docMk/>
            <pc:sldMk cId="722648662" sldId="257"/>
            <ac:spMk id="9" creationId="{B27DD540-367B-4F0F-B9A9-B450C3BFDFF1}"/>
          </ac:spMkLst>
        </pc:spChg>
        <pc:spChg chg="add mod">
          <ac:chgData name="Daniel Suranyi" userId="847d952862b26f10" providerId="LiveId" clId="{0DEB584C-7235-4F25-A2D4-44BDC29CBE9E}" dt="2020-04-25T10:20:34.557" v="168" actId="26606"/>
          <ac:spMkLst>
            <pc:docMk/>
            <pc:sldMk cId="722648662" sldId="257"/>
            <ac:spMk id="12" creationId="{B11D0A6A-E911-489C-AD09-FFEEE2F3DE05}"/>
          </ac:spMkLst>
        </pc:spChg>
        <pc:spChg chg="add">
          <ac:chgData name="Daniel Suranyi" userId="847d952862b26f10" providerId="LiveId" clId="{0DEB584C-7235-4F25-A2D4-44BDC29CBE9E}" dt="2020-04-25T10:20:34.557" v="168" actId="26606"/>
          <ac:spMkLst>
            <pc:docMk/>
            <pc:sldMk cId="722648662" sldId="257"/>
            <ac:spMk id="17" creationId="{ACEB23AC-0D0D-478F-B165-1E71AA85FF62}"/>
          </ac:spMkLst>
        </pc:spChg>
        <pc:spChg chg="add">
          <ac:chgData name="Daniel Suranyi" userId="847d952862b26f10" providerId="LiveId" clId="{0DEB584C-7235-4F25-A2D4-44BDC29CBE9E}" dt="2020-04-25T10:20:34.557" v="168" actId="26606"/>
          <ac:spMkLst>
            <pc:docMk/>
            <pc:sldMk cId="722648662" sldId="257"/>
            <ac:spMk id="19" creationId="{56A56D38-CF5A-47D9-BF00-7BC7F0ADEB46}"/>
          </ac:spMkLst>
        </pc:spChg>
        <pc:spChg chg="add">
          <ac:chgData name="Daniel Suranyi" userId="847d952862b26f10" providerId="LiveId" clId="{0DEB584C-7235-4F25-A2D4-44BDC29CBE9E}" dt="2020-04-25T10:20:34.557" v="168" actId="26606"/>
          <ac:spMkLst>
            <pc:docMk/>
            <pc:sldMk cId="722648662" sldId="257"/>
            <ac:spMk id="21" creationId="{47EF37D3-4ADA-4F43-83FF-20162EFB5FC1}"/>
          </ac:spMkLst>
        </pc:spChg>
        <pc:spChg chg="add mod">
          <ac:chgData name="Daniel Suranyi" userId="847d952862b26f10" providerId="LiveId" clId="{0DEB584C-7235-4F25-A2D4-44BDC29CBE9E}" dt="2020-04-25T10:27:49.300" v="311" actId="207"/>
          <ac:spMkLst>
            <pc:docMk/>
            <pc:sldMk cId="722648662" sldId="257"/>
            <ac:spMk id="22" creationId="{97D3AA82-388F-442E-8412-1287FFBC612F}"/>
          </ac:spMkLst>
        </pc:spChg>
        <pc:spChg chg="add mod">
          <ac:chgData name="Daniel Suranyi" userId="847d952862b26f10" providerId="LiveId" clId="{0DEB584C-7235-4F25-A2D4-44BDC29CBE9E}" dt="2020-04-25T10:28:07.697" v="330" actId="121"/>
          <ac:spMkLst>
            <pc:docMk/>
            <pc:sldMk cId="722648662" sldId="257"/>
            <ac:spMk id="23" creationId="{4FFDFD92-6E57-41A5-AB37-37D5D1A99B7E}"/>
          </ac:spMkLst>
        </pc:spChg>
        <pc:spChg chg="add mod">
          <ac:chgData name="Daniel Suranyi" userId="847d952862b26f10" providerId="LiveId" clId="{0DEB584C-7235-4F25-A2D4-44BDC29CBE9E}" dt="2020-04-25T10:28:41.198" v="367" actId="1076"/>
          <ac:spMkLst>
            <pc:docMk/>
            <pc:sldMk cId="722648662" sldId="257"/>
            <ac:spMk id="24" creationId="{79199FA9-4E12-40EB-ABE3-C6613335C389}"/>
          </ac:spMkLst>
        </pc:spChg>
        <pc:picChg chg="add mod ord">
          <ac:chgData name="Daniel Suranyi" userId="847d952862b26f10" providerId="LiveId" clId="{0DEB584C-7235-4F25-A2D4-44BDC29CBE9E}" dt="2020-04-25T10:21:40.556" v="269" actId="29295"/>
          <ac:picMkLst>
            <pc:docMk/>
            <pc:sldMk cId="722648662" sldId="257"/>
            <ac:picMk id="5" creationId="{B32781B9-779B-4C8F-BB89-0EEF838B0ECB}"/>
          </ac:picMkLst>
        </pc:picChg>
        <pc:picChg chg="add mod ord">
          <ac:chgData name="Daniel Suranyi" userId="847d952862b26f10" providerId="LiveId" clId="{0DEB584C-7235-4F25-A2D4-44BDC29CBE9E}" dt="2020-04-25T10:20:34.557" v="168" actId="26606"/>
          <ac:picMkLst>
            <pc:docMk/>
            <pc:sldMk cId="722648662" sldId="257"/>
            <ac:picMk id="8" creationId="{E2DCE3EA-FA1B-4303-9E73-8AFCB187D573}"/>
          </ac:picMkLst>
        </pc:picChg>
        <pc:picChg chg="add mod ord">
          <ac:chgData name="Daniel Suranyi" userId="847d952862b26f10" providerId="LiveId" clId="{0DEB584C-7235-4F25-A2D4-44BDC29CBE9E}" dt="2020-04-25T10:20:34.557" v="168" actId="26606"/>
          <ac:picMkLst>
            <pc:docMk/>
            <pc:sldMk cId="722648662" sldId="257"/>
            <ac:picMk id="11" creationId="{6F3FB4BA-0CE6-406F-81A2-3D36E0E59008}"/>
          </ac:picMkLst>
        </pc:picChg>
        <pc:picChg chg="add mod">
          <ac:chgData name="Daniel Suranyi" userId="847d952862b26f10" providerId="LiveId" clId="{0DEB584C-7235-4F25-A2D4-44BDC29CBE9E}" dt="2020-04-25T10:27:06.758" v="286" actId="1076"/>
          <ac:picMkLst>
            <pc:docMk/>
            <pc:sldMk cId="722648662" sldId="257"/>
            <ac:picMk id="14" creationId="{EF39DF3F-7518-4935-9588-712A37A30D16}"/>
          </ac:picMkLst>
        </pc:picChg>
        <pc:picChg chg="add mod">
          <ac:chgData name="Daniel Suranyi" userId="847d952862b26f10" providerId="LiveId" clId="{0DEB584C-7235-4F25-A2D4-44BDC29CBE9E}" dt="2020-04-25T10:25:30.918" v="284" actId="1076"/>
          <ac:picMkLst>
            <pc:docMk/>
            <pc:sldMk cId="722648662" sldId="257"/>
            <ac:picMk id="16" creationId="{80B12646-80E0-4496-B938-8C8A3F77304F}"/>
          </ac:picMkLst>
        </pc:picChg>
        <pc:picChg chg="add mod">
          <ac:chgData name="Daniel Suranyi" userId="847d952862b26f10" providerId="LiveId" clId="{0DEB584C-7235-4F25-A2D4-44BDC29CBE9E}" dt="2020-04-25T10:25:21.114" v="281" actId="1076"/>
          <ac:picMkLst>
            <pc:docMk/>
            <pc:sldMk cId="722648662" sldId="257"/>
            <ac:picMk id="20" creationId="{CC9760C6-BEC3-4BA6-B8FD-B6D174CD93AB}"/>
          </ac:picMkLst>
        </pc:picChg>
      </pc:sldChg>
      <pc:sldChg chg="addSp modSp add mod">
        <pc:chgData name="Daniel Suranyi" userId="847d952862b26f10" providerId="LiveId" clId="{0DEB584C-7235-4F25-A2D4-44BDC29CBE9E}" dt="2020-04-25T10:33:52.747" v="675" actId="20577"/>
        <pc:sldMkLst>
          <pc:docMk/>
          <pc:sldMk cId="454093683" sldId="258"/>
        </pc:sldMkLst>
        <pc:spChg chg="mod">
          <ac:chgData name="Daniel Suranyi" userId="847d952862b26f10" providerId="LiveId" clId="{0DEB584C-7235-4F25-A2D4-44BDC29CBE9E}" dt="2020-04-25T10:30:07.651" v="378" actId="20577"/>
          <ac:spMkLst>
            <pc:docMk/>
            <pc:sldMk cId="454093683" sldId="258"/>
            <ac:spMk id="2" creationId="{BF54B5F1-11BB-4ADA-826C-446071C40F2F}"/>
          </ac:spMkLst>
        </pc:spChg>
        <pc:spChg chg="mod">
          <ac:chgData name="Daniel Suranyi" userId="847d952862b26f10" providerId="LiveId" clId="{0DEB584C-7235-4F25-A2D4-44BDC29CBE9E}" dt="2020-04-25T10:32:18.883" v="564" actId="20578"/>
          <ac:spMkLst>
            <pc:docMk/>
            <pc:sldMk cId="454093683" sldId="258"/>
            <ac:spMk id="3" creationId="{1B833C85-2A4D-4100-95EA-4064EBE5ED80}"/>
          </ac:spMkLst>
        </pc:spChg>
        <pc:spChg chg="add mod">
          <ac:chgData name="Daniel Suranyi" userId="847d952862b26f10" providerId="LiveId" clId="{0DEB584C-7235-4F25-A2D4-44BDC29CBE9E}" dt="2020-04-25T10:33:52.747" v="675" actId="20577"/>
          <ac:spMkLst>
            <pc:docMk/>
            <pc:sldMk cId="454093683" sldId="258"/>
            <ac:spMk id="4" creationId="{BB6D5BAD-824F-4054-9FF5-03B3F1BB6E12}"/>
          </ac:spMkLst>
        </pc:spChg>
      </pc:sldChg>
      <pc:sldChg chg="addSp delSp modSp add mod setBg">
        <pc:chgData name="Daniel Suranyi" userId="847d952862b26f10" providerId="LiveId" clId="{0DEB584C-7235-4F25-A2D4-44BDC29CBE9E}" dt="2020-04-25T10:40:37.292" v="817" actId="403"/>
        <pc:sldMkLst>
          <pc:docMk/>
          <pc:sldMk cId="906148081" sldId="259"/>
        </pc:sldMkLst>
        <pc:spChg chg="mod ord">
          <ac:chgData name="Daniel Suranyi" userId="847d952862b26f10" providerId="LiveId" clId="{0DEB584C-7235-4F25-A2D4-44BDC29CBE9E}" dt="2020-04-25T10:35:38.510" v="682" actId="26606"/>
          <ac:spMkLst>
            <pc:docMk/>
            <pc:sldMk cId="906148081" sldId="259"/>
            <ac:spMk id="2" creationId="{9E016FC4-410D-465A-A506-34BFC9714600}"/>
          </ac:spMkLst>
        </pc:spChg>
        <pc:spChg chg="del mod ord">
          <ac:chgData name="Daniel Suranyi" userId="847d952862b26f10" providerId="LiveId" clId="{0DEB584C-7235-4F25-A2D4-44BDC29CBE9E}" dt="2020-04-25T10:35:23.220" v="679" actId="931"/>
          <ac:spMkLst>
            <pc:docMk/>
            <pc:sldMk cId="906148081" sldId="259"/>
            <ac:spMk id="3" creationId="{F10FAA49-8100-4108-ABE3-B0BC8BD78506}"/>
          </ac:spMkLst>
        </pc:spChg>
        <pc:spChg chg="add del">
          <ac:chgData name="Daniel Suranyi" userId="847d952862b26f10" providerId="LiveId" clId="{0DEB584C-7235-4F25-A2D4-44BDC29CBE9E}" dt="2020-04-25T10:34:21.823" v="678" actId="26606"/>
          <ac:spMkLst>
            <pc:docMk/>
            <pc:sldMk cId="906148081" sldId="259"/>
            <ac:spMk id="5" creationId="{D563EE0A-5A47-433D-B7F2-E94C1687DB7A}"/>
          </ac:spMkLst>
        </pc:spChg>
        <pc:spChg chg="add mod">
          <ac:chgData name="Daniel Suranyi" userId="847d952862b26f10" providerId="LiveId" clId="{0DEB584C-7235-4F25-A2D4-44BDC29CBE9E}" dt="2020-04-25T10:35:38.510" v="682" actId="26606"/>
          <ac:spMkLst>
            <pc:docMk/>
            <pc:sldMk cId="906148081" sldId="259"/>
            <ac:spMk id="8" creationId="{58448B8B-CB34-4C45-A8C7-52259891B724}"/>
          </ac:spMkLst>
        </pc:spChg>
        <pc:spChg chg="add mod">
          <ac:chgData name="Daniel Suranyi" userId="847d952862b26f10" providerId="LiveId" clId="{0DEB584C-7235-4F25-A2D4-44BDC29CBE9E}" dt="2020-04-25T10:40:37.292" v="817" actId="403"/>
          <ac:spMkLst>
            <pc:docMk/>
            <pc:sldMk cId="906148081" sldId="259"/>
            <ac:spMk id="12" creationId="{461A2474-609F-4709-B197-E06CD35E3FAF}"/>
          </ac:spMkLst>
        </pc:spChg>
        <pc:spChg chg="add">
          <ac:chgData name="Daniel Suranyi" userId="847d952862b26f10" providerId="LiveId" clId="{0DEB584C-7235-4F25-A2D4-44BDC29CBE9E}" dt="2020-04-25T10:35:38.510" v="682" actId="26606"/>
          <ac:spMkLst>
            <pc:docMk/>
            <pc:sldMk cId="906148081" sldId="259"/>
            <ac:spMk id="15" creationId="{EEC33E69-4D33-432D-990B-3B30272C9F3A}"/>
          </ac:spMkLst>
        </pc:spChg>
        <pc:picChg chg="add mod">
          <ac:chgData name="Daniel Suranyi" userId="847d952862b26f10" providerId="LiveId" clId="{0DEB584C-7235-4F25-A2D4-44BDC29CBE9E}" dt="2020-04-25T10:35:38.510" v="682" actId="26606"/>
          <ac:picMkLst>
            <pc:docMk/>
            <pc:sldMk cId="906148081" sldId="259"/>
            <ac:picMk id="4" creationId="{6AD0FA4F-F68E-466D-85B1-1813399F9F06}"/>
          </ac:picMkLst>
        </pc:picChg>
        <pc:picChg chg="add mod">
          <ac:chgData name="Daniel Suranyi" userId="847d952862b26f10" providerId="LiveId" clId="{0DEB584C-7235-4F25-A2D4-44BDC29CBE9E}" dt="2020-04-25T10:35:38.510" v="682" actId="26606"/>
          <ac:picMkLst>
            <pc:docMk/>
            <pc:sldMk cId="906148081" sldId="259"/>
            <ac:picMk id="7" creationId="{8079370C-5181-4B95-B485-77B8E7C5B243}"/>
          </ac:picMkLst>
        </pc:picChg>
      </pc:sldChg>
      <pc:sldChg chg="addSp delSp modSp add mod setBg">
        <pc:chgData name="Daniel Suranyi" userId="847d952862b26f10" providerId="LiveId" clId="{0DEB584C-7235-4F25-A2D4-44BDC29CBE9E}" dt="2020-04-25T10:41:43.809" v="904" actId="403"/>
        <pc:sldMkLst>
          <pc:docMk/>
          <pc:sldMk cId="3768195938" sldId="260"/>
        </pc:sldMkLst>
        <pc:spChg chg="mod ord">
          <ac:chgData name="Daniel Suranyi" userId="847d952862b26f10" providerId="LiveId" clId="{0DEB584C-7235-4F25-A2D4-44BDC29CBE9E}" dt="2020-04-25T10:40:51.646" v="818" actId="26606"/>
          <ac:spMkLst>
            <pc:docMk/>
            <pc:sldMk cId="3768195938" sldId="260"/>
            <ac:spMk id="2" creationId="{B362DFD5-8034-48A2-923A-A6279214B31F}"/>
          </ac:spMkLst>
        </pc:spChg>
        <pc:spChg chg="del">
          <ac:chgData name="Daniel Suranyi" userId="847d952862b26f10" providerId="LiveId" clId="{0DEB584C-7235-4F25-A2D4-44BDC29CBE9E}" dt="2020-04-25T10:40:13.012" v="810" actId="931"/>
          <ac:spMkLst>
            <pc:docMk/>
            <pc:sldMk cId="3768195938" sldId="260"/>
            <ac:spMk id="3" creationId="{D631C782-25FD-4739-90B3-A29E33FB52AB}"/>
          </ac:spMkLst>
        </pc:spChg>
        <pc:spChg chg="add del">
          <ac:chgData name="Daniel Suranyi" userId="847d952862b26f10" providerId="LiveId" clId="{0DEB584C-7235-4F25-A2D4-44BDC29CBE9E}" dt="2020-04-25T10:40:51.646" v="818" actId="26606"/>
          <ac:spMkLst>
            <pc:docMk/>
            <pc:sldMk cId="3768195938" sldId="260"/>
            <ac:spMk id="5" creationId="{AE36C977-61B5-4E4C-8A42-56BF53158D02}"/>
          </ac:spMkLst>
        </pc:spChg>
        <pc:spChg chg="add mod">
          <ac:chgData name="Daniel Suranyi" userId="847d952862b26f10" providerId="LiveId" clId="{0DEB584C-7235-4F25-A2D4-44BDC29CBE9E}" dt="2020-04-25T10:41:43.809" v="904" actId="403"/>
          <ac:spMkLst>
            <pc:docMk/>
            <pc:sldMk cId="3768195938" sldId="260"/>
            <ac:spMk id="11" creationId="{E848B567-54A8-42E3-A4C9-6D486905B4CA}"/>
          </ac:spMkLst>
        </pc:spChg>
        <pc:spChg chg="add">
          <ac:chgData name="Daniel Suranyi" userId="847d952862b26f10" providerId="LiveId" clId="{0DEB584C-7235-4F25-A2D4-44BDC29CBE9E}" dt="2020-04-25T10:40:51.646" v="818" actId="26606"/>
          <ac:spMkLst>
            <pc:docMk/>
            <pc:sldMk cId="3768195938" sldId="260"/>
            <ac:spMk id="14" creationId="{551C7DFC-95C0-4ADB-BFFA-FA896873CAB4}"/>
          </ac:spMkLst>
        </pc:spChg>
        <pc:spChg chg="add">
          <ac:chgData name="Daniel Suranyi" userId="847d952862b26f10" providerId="LiveId" clId="{0DEB584C-7235-4F25-A2D4-44BDC29CBE9E}" dt="2020-04-25T10:40:51.646" v="818" actId="26606"/>
          <ac:spMkLst>
            <pc:docMk/>
            <pc:sldMk cId="3768195938" sldId="260"/>
            <ac:spMk id="16" creationId="{1DAB7BA1-0242-45E1-96E0-5D8AE777568A}"/>
          </ac:spMkLst>
        </pc:spChg>
        <pc:picChg chg="add mod">
          <ac:chgData name="Daniel Suranyi" userId="847d952862b26f10" providerId="LiveId" clId="{0DEB584C-7235-4F25-A2D4-44BDC29CBE9E}" dt="2020-04-25T10:40:51.646" v="818" actId="26606"/>
          <ac:picMkLst>
            <pc:docMk/>
            <pc:sldMk cId="3768195938" sldId="260"/>
            <ac:picMk id="4" creationId="{78877E2D-EF0B-465A-9AB0-EF5A58D06B5D}"/>
          </ac:picMkLst>
        </pc:picChg>
        <pc:picChg chg="add mod">
          <ac:chgData name="Daniel Suranyi" userId="847d952862b26f10" providerId="LiveId" clId="{0DEB584C-7235-4F25-A2D4-44BDC29CBE9E}" dt="2020-04-25T10:40:51.646" v="818" actId="26606"/>
          <ac:picMkLst>
            <pc:docMk/>
            <pc:sldMk cId="3768195938" sldId="260"/>
            <ac:picMk id="7" creationId="{B84CE5F7-85A7-4A98-894C-5CAC7B1E4A7E}"/>
          </ac:picMkLst>
        </pc:picChg>
      </pc:sldChg>
      <pc:sldChg chg="addSp delSp modSp add mod setBg">
        <pc:chgData name="Daniel Suranyi" userId="847d952862b26f10" providerId="LiveId" clId="{0DEB584C-7235-4F25-A2D4-44BDC29CBE9E}" dt="2020-04-25T10:44:34.992" v="1040"/>
        <pc:sldMkLst>
          <pc:docMk/>
          <pc:sldMk cId="2470404356" sldId="261"/>
        </pc:sldMkLst>
        <pc:spChg chg="mod ord">
          <ac:chgData name="Daniel Suranyi" userId="847d952862b26f10" providerId="LiveId" clId="{0DEB584C-7235-4F25-A2D4-44BDC29CBE9E}" dt="2020-04-25T10:43:37.092" v="928" actId="404"/>
          <ac:spMkLst>
            <pc:docMk/>
            <pc:sldMk cId="2470404356" sldId="261"/>
            <ac:spMk id="2" creationId="{4EDD85F5-A1FE-48A6-B290-8EEDB1C175A4}"/>
          </ac:spMkLst>
        </pc:spChg>
        <pc:spChg chg="del">
          <ac:chgData name="Daniel Suranyi" userId="847d952862b26f10" providerId="LiveId" clId="{0DEB584C-7235-4F25-A2D4-44BDC29CBE9E}" dt="2020-04-25T10:42:34.898" v="907" actId="931"/>
          <ac:spMkLst>
            <pc:docMk/>
            <pc:sldMk cId="2470404356" sldId="261"/>
            <ac:spMk id="3" creationId="{95FF77F3-FF30-48C0-AD20-217132BD7987}"/>
          </ac:spMkLst>
        </pc:spChg>
        <pc:spChg chg="add del mod">
          <ac:chgData name="Daniel Suranyi" userId="847d952862b26f10" providerId="LiveId" clId="{0DEB584C-7235-4F25-A2D4-44BDC29CBE9E}" dt="2020-04-25T10:44:34.992" v="1040"/>
          <ac:spMkLst>
            <pc:docMk/>
            <pc:sldMk cId="2470404356" sldId="261"/>
            <ac:spMk id="5" creationId="{B35603AA-DCA6-461B-AF0C-F291E7C238F5}"/>
          </ac:spMkLst>
        </pc:spChg>
        <pc:spChg chg="add mod">
          <ac:chgData name="Daniel Suranyi" userId="847d952862b26f10" providerId="LiveId" clId="{0DEB584C-7235-4F25-A2D4-44BDC29CBE9E}" dt="2020-04-25T10:42:57.135" v="910" actId="26606"/>
          <ac:spMkLst>
            <pc:docMk/>
            <pc:sldMk cId="2470404356" sldId="261"/>
            <ac:spMk id="8" creationId="{CC3C9C16-8FBA-4FC3-B6B2-EF4892F4A54A}"/>
          </ac:spMkLst>
        </pc:spChg>
        <pc:spChg chg="add mod">
          <ac:chgData name="Daniel Suranyi" userId="847d952862b26f10" providerId="LiveId" clId="{0DEB584C-7235-4F25-A2D4-44BDC29CBE9E}" dt="2020-04-25T10:44:22.679" v="1038" actId="6549"/>
          <ac:spMkLst>
            <pc:docMk/>
            <pc:sldMk cId="2470404356" sldId="261"/>
            <ac:spMk id="12" creationId="{790E73FA-D7CC-46CA-A4AB-83CFC93C5DD9}"/>
          </ac:spMkLst>
        </pc:spChg>
        <pc:spChg chg="add">
          <ac:chgData name="Daniel Suranyi" userId="847d952862b26f10" providerId="LiveId" clId="{0DEB584C-7235-4F25-A2D4-44BDC29CBE9E}" dt="2020-04-25T10:42:57.135" v="910" actId="26606"/>
          <ac:spMkLst>
            <pc:docMk/>
            <pc:sldMk cId="2470404356" sldId="261"/>
            <ac:spMk id="15" creationId="{814A8E1E-D245-4042-A1CD-7C55799902C8}"/>
          </ac:spMkLst>
        </pc:spChg>
        <pc:picChg chg="add mod">
          <ac:chgData name="Daniel Suranyi" userId="847d952862b26f10" providerId="LiveId" clId="{0DEB584C-7235-4F25-A2D4-44BDC29CBE9E}" dt="2020-04-25T10:42:57.135" v="910" actId="26606"/>
          <ac:picMkLst>
            <pc:docMk/>
            <pc:sldMk cId="2470404356" sldId="261"/>
            <ac:picMk id="4" creationId="{1EA38FC5-8EC7-41A8-86BC-4838604B0DA8}"/>
          </ac:picMkLst>
        </pc:picChg>
        <pc:picChg chg="add mod">
          <ac:chgData name="Daniel Suranyi" userId="847d952862b26f10" providerId="LiveId" clId="{0DEB584C-7235-4F25-A2D4-44BDC29CBE9E}" dt="2020-04-25T10:42:57.135" v="910" actId="26606"/>
          <ac:picMkLst>
            <pc:docMk/>
            <pc:sldMk cId="2470404356" sldId="261"/>
            <ac:picMk id="7" creationId="{8258EDBF-A140-4456-92A3-538FC2758BEC}"/>
          </ac:picMkLst>
        </pc:picChg>
      </pc:sldChg>
      <pc:sldChg chg="addSp modSp add mod">
        <pc:chgData name="Daniel Suranyi" userId="847d952862b26f10" providerId="LiveId" clId="{0DEB584C-7235-4F25-A2D4-44BDC29CBE9E}" dt="2020-04-25T10:51:21.138" v="1424" actId="20577"/>
        <pc:sldMkLst>
          <pc:docMk/>
          <pc:sldMk cId="1116130868" sldId="262"/>
        </pc:sldMkLst>
        <pc:spChg chg="mod">
          <ac:chgData name="Daniel Suranyi" userId="847d952862b26f10" providerId="LiveId" clId="{0DEB584C-7235-4F25-A2D4-44BDC29CBE9E}" dt="2020-04-25T10:44:42.260" v="1051" actId="20577"/>
          <ac:spMkLst>
            <pc:docMk/>
            <pc:sldMk cId="1116130868" sldId="262"/>
            <ac:spMk id="2" creationId="{8D7ED1D4-23EA-45AC-92A6-E593678DEE02}"/>
          </ac:spMkLst>
        </pc:spChg>
        <pc:spChg chg="mod">
          <ac:chgData name="Daniel Suranyi" userId="847d952862b26f10" providerId="LiveId" clId="{0DEB584C-7235-4F25-A2D4-44BDC29CBE9E}" dt="2020-04-25T10:51:21.138" v="1424" actId="20577"/>
          <ac:spMkLst>
            <pc:docMk/>
            <pc:sldMk cId="1116130868" sldId="262"/>
            <ac:spMk id="3" creationId="{31C5C61A-1D1C-4173-954E-B618776F7A90}"/>
          </ac:spMkLst>
        </pc:spChg>
        <pc:spChg chg="add mod">
          <ac:chgData name="Daniel Suranyi" userId="847d952862b26f10" providerId="LiveId" clId="{0DEB584C-7235-4F25-A2D4-44BDC29CBE9E}" dt="2020-04-25T10:51:00.339" v="1419" actId="207"/>
          <ac:spMkLst>
            <pc:docMk/>
            <pc:sldMk cId="1116130868" sldId="262"/>
            <ac:spMk id="4" creationId="{8F5B60D5-8EAD-45FE-AAD2-8CC86CA8EC80}"/>
          </ac:spMkLst>
        </pc:spChg>
        <pc:spChg chg="add mod">
          <ac:chgData name="Daniel Suranyi" userId="847d952862b26f10" providerId="LiveId" clId="{0DEB584C-7235-4F25-A2D4-44BDC29CBE9E}" dt="2020-04-25T10:50:04.324" v="1412" actId="1076"/>
          <ac:spMkLst>
            <pc:docMk/>
            <pc:sldMk cId="1116130868" sldId="262"/>
            <ac:spMk id="7" creationId="{7FE7179E-E739-4887-841A-B1BA29601BAE}"/>
          </ac:spMkLst>
        </pc:spChg>
        <pc:picChg chg="add mod">
          <ac:chgData name="Daniel Suranyi" userId="847d952862b26f10" providerId="LiveId" clId="{0DEB584C-7235-4F25-A2D4-44BDC29CBE9E}" dt="2020-04-25T10:50:09.638" v="1413" actId="14100"/>
          <ac:picMkLst>
            <pc:docMk/>
            <pc:sldMk cId="1116130868" sldId="262"/>
            <ac:picMk id="6" creationId="{9BE6DAA9-88C9-452F-B9A3-4D24ECE686A3}"/>
          </ac:picMkLst>
        </pc:picChg>
      </pc:sldChg>
      <pc:sldChg chg="modSp add mod">
        <pc:chgData name="Daniel Suranyi" userId="847d952862b26f10" providerId="LiveId" clId="{0DEB584C-7235-4F25-A2D4-44BDC29CBE9E}" dt="2020-04-25T10:58:00.616" v="1652" actId="20577"/>
        <pc:sldMkLst>
          <pc:docMk/>
          <pc:sldMk cId="1975260524" sldId="263"/>
        </pc:sldMkLst>
        <pc:spChg chg="mod">
          <ac:chgData name="Daniel Suranyi" userId="847d952862b26f10" providerId="LiveId" clId="{0DEB584C-7235-4F25-A2D4-44BDC29CBE9E}" dt="2020-04-25T10:56:22.045" v="1436" actId="20577"/>
          <ac:spMkLst>
            <pc:docMk/>
            <pc:sldMk cId="1975260524" sldId="263"/>
            <ac:spMk id="2" creationId="{BAA62709-FBE7-41C3-806F-3CD6F2ECF88C}"/>
          </ac:spMkLst>
        </pc:spChg>
        <pc:spChg chg="mod">
          <ac:chgData name="Daniel Suranyi" userId="847d952862b26f10" providerId="LiveId" clId="{0DEB584C-7235-4F25-A2D4-44BDC29CBE9E}" dt="2020-04-25T10:56:48.880" v="1509" actId="20577"/>
          <ac:spMkLst>
            <pc:docMk/>
            <pc:sldMk cId="1975260524" sldId="263"/>
            <ac:spMk id="3" creationId="{FB0EEEA7-E85E-468E-9593-7FDD6BB37444}"/>
          </ac:spMkLst>
        </pc:spChg>
        <pc:spChg chg="mod">
          <ac:chgData name="Daniel Suranyi" userId="847d952862b26f10" providerId="LiveId" clId="{0DEB584C-7235-4F25-A2D4-44BDC29CBE9E}" dt="2020-04-25T10:58:00.616" v="1652" actId="20577"/>
          <ac:spMkLst>
            <pc:docMk/>
            <pc:sldMk cId="1975260524" sldId="263"/>
            <ac:spMk id="4" creationId="{2C60B3F0-BF96-4251-9BF0-78CD754F94AD}"/>
          </ac:spMkLst>
        </pc:spChg>
      </pc:sldChg>
      <pc:sldChg chg="addSp delSp modSp add mod">
        <pc:chgData name="Daniel Suranyi" userId="847d952862b26f10" providerId="LiveId" clId="{0DEB584C-7235-4F25-A2D4-44BDC29CBE9E}" dt="2020-04-25T11:01:00.629" v="1657" actId="962"/>
        <pc:sldMkLst>
          <pc:docMk/>
          <pc:sldMk cId="158940920" sldId="264"/>
        </pc:sldMkLst>
        <pc:spChg chg="del">
          <ac:chgData name="Daniel Suranyi" userId="847d952862b26f10" providerId="LiveId" clId="{0DEB584C-7235-4F25-A2D4-44BDC29CBE9E}" dt="2020-04-25T11:00:54.115" v="1654"/>
          <ac:spMkLst>
            <pc:docMk/>
            <pc:sldMk cId="158940920" sldId="264"/>
            <ac:spMk id="2" creationId="{677A7E2D-5816-402F-8CE5-CB7E5280310B}"/>
          </ac:spMkLst>
        </pc:spChg>
        <pc:spChg chg="del">
          <ac:chgData name="Daniel Suranyi" userId="847d952862b26f10" providerId="LiveId" clId="{0DEB584C-7235-4F25-A2D4-44BDC29CBE9E}" dt="2020-04-25T11:00:54.115" v="1654"/>
          <ac:spMkLst>
            <pc:docMk/>
            <pc:sldMk cId="158940920" sldId="264"/>
            <ac:spMk id="3" creationId="{B1429E21-07B9-45DC-8392-597042454FAE}"/>
          </ac:spMkLst>
        </pc:spChg>
        <pc:picChg chg="add mod">
          <ac:chgData name="Daniel Suranyi" userId="847d952862b26f10" providerId="LiveId" clId="{0DEB584C-7235-4F25-A2D4-44BDC29CBE9E}" dt="2020-04-25T11:01:00.629" v="1657" actId="962"/>
          <ac:picMkLst>
            <pc:docMk/>
            <pc:sldMk cId="158940920" sldId="264"/>
            <ac:picMk id="5" creationId="{B0297329-9E32-466E-BE39-A43FAF84C41A}"/>
          </ac:picMkLst>
        </pc:picChg>
      </pc:sldChg>
      <pc:sldMasterChg chg="add del addSldLayout delSldLayout">
        <pc:chgData name="Daniel Suranyi" userId="847d952862b26f10" providerId="LiveId" clId="{0DEB584C-7235-4F25-A2D4-44BDC29CBE9E}" dt="2020-04-25T10:15:32.452" v="93" actId="26606"/>
        <pc:sldMasterMkLst>
          <pc:docMk/>
          <pc:sldMasterMk cId="1503860410" sldId="2147483660"/>
        </pc:sldMasterMkLst>
        <pc:sldLayoutChg chg="add del">
          <pc:chgData name="Daniel Suranyi" userId="847d952862b26f10" providerId="LiveId" clId="{0DEB584C-7235-4F25-A2D4-44BDC29CBE9E}" dt="2020-04-25T10:15:32.452" v="93" actId="26606"/>
          <pc:sldLayoutMkLst>
            <pc:docMk/>
            <pc:sldMasterMk cId="1503860410" sldId="2147483660"/>
            <pc:sldLayoutMk cId="837956674" sldId="2147483661"/>
          </pc:sldLayoutMkLst>
        </pc:sldLayoutChg>
        <pc:sldLayoutChg chg="add del">
          <pc:chgData name="Daniel Suranyi" userId="847d952862b26f10" providerId="LiveId" clId="{0DEB584C-7235-4F25-A2D4-44BDC29CBE9E}" dt="2020-04-25T10:15:32.452" v="93" actId="26606"/>
          <pc:sldLayoutMkLst>
            <pc:docMk/>
            <pc:sldMasterMk cId="1503860410" sldId="2147483660"/>
            <pc:sldLayoutMk cId="3137096527" sldId="2147483662"/>
          </pc:sldLayoutMkLst>
        </pc:sldLayoutChg>
        <pc:sldLayoutChg chg="add del">
          <pc:chgData name="Daniel Suranyi" userId="847d952862b26f10" providerId="LiveId" clId="{0DEB584C-7235-4F25-A2D4-44BDC29CBE9E}" dt="2020-04-25T10:15:32.452" v="93" actId="26606"/>
          <pc:sldLayoutMkLst>
            <pc:docMk/>
            <pc:sldMasterMk cId="1503860410" sldId="2147483660"/>
            <pc:sldLayoutMk cId="1337588406" sldId="2147483663"/>
          </pc:sldLayoutMkLst>
        </pc:sldLayoutChg>
        <pc:sldLayoutChg chg="add del">
          <pc:chgData name="Daniel Suranyi" userId="847d952862b26f10" providerId="LiveId" clId="{0DEB584C-7235-4F25-A2D4-44BDC29CBE9E}" dt="2020-04-25T10:15:32.452" v="93" actId="26606"/>
          <pc:sldLayoutMkLst>
            <pc:docMk/>
            <pc:sldMasterMk cId="1503860410" sldId="2147483660"/>
            <pc:sldLayoutMk cId="3202202860" sldId="2147483664"/>
          </pc:sldLayoutMkLst>
        </pc:sldLayoutChg>
        <pc:sldLayoutChg chg="add del">
          <pc:chgData name="Daniel Suranyi" userId="847d952862b26f10" providerId="LiveId" clId="{0DEB584C-7235-4F25-A2D4-44BDC29CBE9E}" dt="2020-04-25T10:15:32.452" v="93" actId="26606"/>
          <pc:sldLayoutMkLst>
            <pc:docMk/>
            <pc:sldMasterMk cId="1503860410" sldId="2147483660"/>
            <pc:sldLayoutMk cId="3616913822" sldId="2147483665"/>
          </pc:sldLayoutMkLst>
        </pc:sldLayoutChg>
        <pc:sldLayoutChg chg="add del">
          <pc:chgData name="Daniel Suranyi" userId="847d952862b26f10" providerId="LiveId" clId="{0DEB584C-7235-4F25-A2D4-44BDC29CBE9E}" dt="2020-04-25T10:15:32.452" v="93" actId="26606"/>
          <pc:sldLayoutMkLst>
            <pc:docMk/>
            <pc:sldMasterMk cId="1503860410" sldId="2147483660"/>
            <pc:sldLayoutMk cId="807795051" sldId="2147483666"/>
          </pc:sldLayoutMkLst>
        </pc:sldLayoutChg>
        <pc:sldLayoutChg chg="add del">
          <pc:chgData name="Daniel Suranyi" userId="847d952862b26f10" providerId="LiveId" clId="{0DEB584C-7235-4F25-A2D4-44BDC29CBE9E}" dt="2020-04-25T10:15:32.452" v="93" actId="26606"/>
          <pc:sldLayoutMkLst>
            <pc:docMk/>
            <pc:sldMasterMk cId="1503860410" sldId="2147483660"/>
            <pc:sldLayoutMk cId="4191850768" sldId="2147483667"/>
          </pc:sldLayoutMkLst>
        </pc:sldLayoutChg>
        <pc:sldLayoutChg chg="add del">
          <pc:chgData name="Daniel Suranyi" userId="847d952862b26f10" providerId="LiveId" clId="{0DEB584C-7235-4F25-A2D4-44BDC29CBE9E}" dt="2020-04-25T10:15:32.452" v="93" actId="26606"/>
          <pc:sldLayoutMkLst>
            <pc:docMk/>
            <pc:sldMasterMk cId="1503860410" sldId="2147483660"/>
            <pc:sldLayoutMk cId="3051308307" sldId="2147483668"/>
          </pc:sldLayoutMkLst>
        </pc:sldLayoutChg>
        <pc:sldLayoutChg chg="add del">
          <pc:chgData name="Daniel Suranyi" userId="847d952862b26f10" providerId="LiveId" clId="{0DEB584C-7235-4F25-A2D4-44BDC29CBE9E}" dt="2020-04-25T10:15:32.452" v="93" actId="26606"/>
          <pc:sldLayoutMkLst>
            <pc:docMk/>
            <pc:sldMasterMk cId="1503860410" sldId="2147483660"/>
            <pc:sldLayoutMk cId="840402843" sldId="2147483669"/>
          </pc:sldLayoutMkLst>
        </pc:sldLayoutChg>
        <pc:sldLayoutChg chg="add del">
          <pc:chgData name="Daniel Suranyi" userId="847d952862b26f10" providerId="LiveId" clId="{0DEB584C-7235-4F25-A2D4-44BDC29CBE9E}" dt="2020-04-25T10:15:32.452" v="93" actId="26606"/>
          <pc:sldLayoutMkLst>
            <pc:docMk/>
            <pc:sldMasterMk cId="1503860410" sldId="2147483660"/>
            <pc:sldLayoutMk cId="4080434483" sldId="2147483670"/>
          </pc:sldLayoutMkLst>
        </pc:sldLayoutChg>
        <pc:sldLayoutChg chg="add del">
          <pc:chgData name="Daniel Suranyi" userId="847d952862b26f10" providerId="LiveId" clId="{0DEB584C-7235-4F25-A2D4-44BDC29CBE9E}" dt="2020-04-25T10:15:32.452" v="93" actId="26606"/>
          <pc:sldLayoutMkLst>
            <pc:docMk/>
            <pc:sldMasterMk cId="1503860410" sldId="2147483660"/>
            <pc:sldLayoutMk cId="694468631" sldId="2147483671"/>
          </pc:sldLayoutMkLst>
        </pc:sldLayoutChg>
        <pc:sldLayoutChg chg="add del">
          <pc:chgData name="Daniel Suranyi" userId="847d952862b26f10" providerId="LiveId" clId="{0DEB584C-7235-4F25-A2D4-44BDC29CBE9E}" dt="2020-04-25T10:15:32.452" v="93" actId="26606"/>
          <pc:sldLayoutMkLst>
            <pc:docMk/>
            <pc:sldMasterMk cId="1503860410" sldId="2147483660"/>
            <pc:sldLayoutMk cId="875172093" sldId="2147483672"/>
          </pc:sldLayoutMkLst>
        </pc:sldLayoutChg>
        <pc:sldLayoutChg chg="add del">
          <pc:chgData name="Daniel Suranyi" userId="847d952862b26f10" providerId="LiveId" clId="{0DEB584C-7235-4F25-A2D4-44BDC29CBE9E}" dt="2020-04-25T10:15:32.452" v="93" actId="26606"/>
          <pc:sldLayoutMkLst>
            <pc:docMk/>
            <pc:sldMasterMk cId="1503860410" sldId="2147483660"/>
            <pc:sldLayoutMk cId="3181734471" sldId="2147483673"/>
          </pc:sldLayoutMkLst>
        </pc:sldLayoutChg>
        <pc:sldLayoutChg chg="add del">
          <pc:chgData name="Daniel Suranyi" userId="847d952862b26f10" providerId="LiveId" clId="{0DEB584C-7235-4F25-A2D4-44BDC29CBE9E}" dt="2020-04-25T10:15:32.452" v="93" actId="26606"/>
          <pc:sldLayoutMkLst>
            <pc:docMk/>
            <pc:sldMasterMk cId="1503860410" sldId="2147483660"/>
            <pc:sldLayoutMk cId="1822983521" sldId="2147483674"/>
          </pc:sldLayoutMkLst>
        </pc:sldLayoutChg>
        <pc:sldLayoutChg chg="add del">
          <pc:chgData name="Daniel Suranyi" userId="847d952862b26f10" providerId="LiveId" clId="{0DEB584C-7235-4F25-A2D4-44BDC29CBE9E}" dt="2020-04-25T10:15:32.452" v="93" actId="26606"/>
          <pc:sldLayoutMkLst>
            <pc:docMk/>
            <pc:sldMasterMk cId="1503860410" sldId="2147483660"/>
            <pc:sldLayoutMk cId="2466435446" sldId="2147483675"/>
          </pc:sldLayoutMkLst>
        </pc:sldLayoutChg>
        <pc:sldLayoutChg chg="add del">
          <pc:chgData name="Daniel Suranyi" userId="847d952862b26f10" providerId="LiveId" clId="{0DEB584C-7235-4F25-A2D4-44BDC29CBE9E}" dt="2020-04-25T10:15:32.452" v="93" actId="26606"/>
          <pc:sldLayoutMkLst>
            <pc:docMk/>
            <pc:sldMasterMk cId="1503860410" sldId="2147483660"/>
            <pc:sldLayoutMk cId="3959661350" sldId="2147483676"/>
          </pc:sldLayoutMkLst>
        </pc:sldLayoutChg>
        <pc:sldLayoutChg chg="add del">
          <pc:chgData name="Daniel Suranyi" userId="847d952862b26f10" providerId="LiveId" clId="{0DEB584C-7235-4F25-A2D4-44BDC29CBE9E}" dt="2020-04-25T10:15:32.452" v="93" actId="26606"/>
          <pc:sldLayoutMkLst>
            <pc:docMk/>
            <pc:sldMasterMk cId="1503860410" sldId="2147483660"/>
            <pc:sldLayoutMk cId="3189230561" sldId="2147483677"/>
          </pc:sldLayoutMkLst>
        </pc:sldLayoutChg>
      </pc:sldMasterChg>
      <pc:sldMasterChg chg="add del replId addSldLayout delSldLayout">
        <pc:chgData name="Daniel Suranyi" userId="847d952862b26f10" providerId="LiveId" clId="{0DEB584C-7235-4F25-A2D4-44BDC29CBE9E}" dt="2020-04-25T10:15:32.452" v="93" actId="26606"/>
        <pc:sldMasterMkLst>
          <pc:docMk/>
          <pc:sldMasterMk cId="1826040867" sldId="2147483678"/>
        </pc:sldMasterMkLst>
        <pc:sldLayoutChg chg="add del replId">
          <pc:chgData name="Daniel Suranyi" userId="847d952862b26f10" providerId="LiveId" clId="{0DEB584C-7235-4F25-A2D4-44BDC29CBE9E}" dt="2020-04-25T10:15:32.452" v="93" actId="26606"/>
          <pc:sldLayoutMkLst>
            <pc:docMk/>
            <pc:sldMasterMk cId="1826040867" sldId="2147483678"/>
            <pc:sldLayoutMk cId="2885679215" sldId="2147483679"/>
          </pc:sldLayoutMkLst>
        </pc:sldLayoutChg>
        <pc:sldLayoutChg chg="add del replId">
          <pc:chgData name="Daniel Suranyi" userId="847d952862b26f10" providerId="LiveId" clId="{0DEB584C-7235-4F25-A2D4-44BDC29CBE9E}" dt="2020-04-25T10:15:32.452" v="93" actId="26606"/>
          <pc:sldLayoutMkLst>
            <pc:docMk/>
            <pc:sldMasterMk cId="1826040867" sldId="2147483678"/>
            <pc:sldLayoutMk cId="3303325015" sldId="2147483680"/>
          </pc:sldLayoutMkLst>
        </pc:sldLayoutChg>
        <pc:sldLayoutChg chg="add del replId">
          <pc:chgData name="Daniel Suranyi" userId="847d952862b26f10" providerId="LiveId" clId="{0DEB584C-7235-4F25-A2D4-44BDC29CBE9E}" dt="2020-04-25T10:15:32.452" v="93" actId="26606"/>
          <pc:sldLayoutMkLst>
            <pc:docMk/>
            <pc:sldMasterMk cId="1826040867" sldId="2147483678"/>
            <pc:sldLayoutMk cId="2188356276" sldId="2147483681"/>
          </pc:sldLayoutMkLst>
        </pc:sldLayoutChg>
        <pc:sldLayoutChg chg="add del replId">
          <pc:chgData name="Daniel Suranyi" userId="847d952862b26f10" providerId="LiveId" clId="{0DEB584C-7235-4F25-A2D4-44BDC29CBE9E}" dt="2020-04-25T10:15:32.452" v="93" actId="26606"/>
          <pc:sldLayoutMkLst>
            <pc:docMk/>
            <pc:sldMasterMk cId="1826040867" sldId="2147483678"/>
            <pc:sldLayoutMk cId="2908736406" sldId="2147483682"/>
          </pc:sldLayoutMkLst>
        </pc:sldLayoutChg>
        <pc:sldLayoutChg chg="add del replId">
          <pc:chgData name="Daniel Suranyi" userId="847d952862b26f10" providerId="LiveId" clId="{0DEB584C-7235-4F25-A2D4-44BDC29CBE9E}" dt="2020-04-25T10:15:32.452" v="93" actId="26606"/>
          <pc:sldLayoutMkLst>
            <pc:docMk/>
            <pc:sldMasterMk cId="1826040867" sldId="2147483678"/>
            <pc:sldLayoutMk cId="2616951260" sldId="2147483683"/>
          </pc:sldLayoutMkLst>
        </pc:sldLayoutChg>
        <pc:sldLayoutChg chg="add del replId">
          <pc:chgData name="Daniel Suranyi" userId="847d952862b26f10" providerId="LiveId" clId="{0DEB584C-7235-4F25-A2D4-44BDC29CBE9E}" dt="2020-04-25T10:15:32.452" v="93" actId="26606"/>
          <pc:sldLayoutMkLst>
            <pc:docMk/>
            <pc:sldMasterMk cId="1826040867" sldId="2147483678"/>
            <pc:sldLayoutMk cId="588388205" sldId="2147483684"/>
          </pc:sldLayoutMkLst>
        </pc:sldLayoutChg>
        <pc:sldLayoutChg chg="add del replId">
          <pc:chgData name="Daniel Suranyi" userId="847d952862b26f10" providerId="LiveId" clId="{0DEB584C-7235-4F25-A2D4-44BDC29CBE9E}" dt="2020-04-25T10:15:32.452" v="93" actId="26606"/>
          <pc:sldLayoutMkLst>
            <pc:docMk/>
            <pc:sldMasterMk cId="1826040867" sldId="2147483678"/>
            <pc:sldLayoutMk cId="2578675513" sldId="2147483685"/>
          </pc:sldLayoutMkLst>
        </pc:sldLayoutChg>
        <pc:sldLayoutChg chg="add del replId">
          <pc:chgData name="Daniel Suranyi" userId="847d952862b26f10" providerId="LiveId" clId="{0DEB584C-7235-4F25-A2D4-44BDC29CBE9E}" dt="2020-04-25T10:15:32.452" v="93" actId="26606"/>
          <pc:sldLayoutMkLst>
            <pc:docMk/>
            <pc:sldMasterMk cId="1826040867" sldId="2147483678"/>
            <pc:sldLayoutMk cId="3709845002" sldId="2147483686"/>
          </pc:sldLayoutMkLst>
        </pc:sldLayoutChg>
        <pc:sldLayoutChg chg="add del replId">
          <pc:chgData name="Daniel Suranyi" userId="847d952862b26f10" providerId="LiveId" clId="{0DEB584C-7235-4F25-A2D4-44BDC29CBE9E}" dt="2020-04-25T10:15:32.452" v="93" actId="26606"/>
          <pc:sldLayoutMkLst>
            <pc:docMk/>
            <pc:sldMasterMk cId="1826040867" sldId="2147483678"/>
            <pc:sldLayoutMk cId="783008046" sldId="2147483687"/>
          </pc:sldLayoutMkLst>
        </pc:sldLayoutChg>
        <pc:sldLayoutChg chg="add del replId">
          <pc:chgData name="Daniel Suranyi" userId="847d952862b26f10" providerId="LiveId" clId="{0DEB584C-7235-4F25-A2D4-44BDC29CBE9E}" dt="2020-04-25T10:15:32.452" v="93" actId="26606"/>
          <pc:sldLayoutMkLst>
            <pc:docMk/>
            <pc:sldMasterMk cId="1826040867" sldId="2147483678"/>
            <pc:sldLayoutMk cId="697823402" sldId="2147483688"/>
          </pc:sldLayoutMkLst>
        </pc:sldLayoutChg>
        <pc:sldLayoutChg chg="add del replId">
          <pc:chgData name="Daniel Suranyi" userId="847d952862b26f10" providerId="LiveId" clId="{0DEB584C-7235-4F25-A2D4-44BDC29CBE9E}" dt="2020-04-25T10:15:32.452" v="93" actId="26606"/>
          <pc:sldLayoutMkLst>
            <pc:docMk/>
            <pc:sldMasterMk cId="1826040867" sldId="2147483678"/>
            <pc:sldLayoutMk cId="4136887555" sldId="2147483689"/>
          </pc:sldLayoutMkLst>
        </pc:sldLayoutChg>
        <pc:sldLayoutChg chg="add del replId">
          <pc:chgData name="Daniel Suranyi" userId="847d952862b26f10" providerId="LiveId" clId="{0DEB584C-7235-4F25-A2D4-44BDC29CBE9E}" dt="2020-04-25T10:15:32.452" v="93" actId="26606"/>
          <pc:sldLayoutMkLst>
            <pc:docMk/>
            <pc:sldMasterMk cId="1826040867" sldId="2147483678"/>
            <pc:sldLayoutMk cId="725312414" sldId="2147483690"/>
          </pc:sldLayoutMkLst>
        </pc:sldLayoutChg>
      </pc:sldMasterChg>
      <pc:sldMasterChg chg="add del addSldLayout delSldLayout">
        <pc:chgData name="Daniel Suranyi" userId="847d952862b26f10" providerId="LiveId" clId="{0DEB584C-7235-4F25-A2D4-44BDC29CBE9E}" dt="2020-04-25T10:15:28.663" v="91" actId="26606"/>
        <pc:sldMasterMkLst>
          <pc:docMk/>
          <pc:sldMasterMk cId="472350592" sldId="2147483686"/>
        </pc:sldMasterMkLst>
        <pc:sldLayoutChg chg="add del">
          <pc:chgData name="Daniel Suranyi" userId="847d952862b26f10" providerId="LiveId" clId="{0DEB584C-7235-4F25-A2D4-44BDC29CBE9E}" dt="2020-04-25T10:15:28.663" v="91" actId="26606"/>
          <pc:sldLayoutMkLst>
            <pc:docMk/>
            <pc:sldMasterMk cId="472350592" sldId="2147483686"/>
            <pc:sldLayoutMk cId="1040001841" sldId="2147483678"/>
          </pc:sldLayoutMkLst>
        </pc:sldLayoutChg>
        <pc:sldLayoutChg chg="add del">
          <pc:chgData name="Daniel Suranyi" userId="847d952862b26f10" providerId="LiveId" clId="{0DEB584C-7235-4F25-A2D4-44BDC29CBE9E}" dt="2020-04-25T10:15:28.663" v="91" actId="26606"/>
          <pc:sldLayoutMkLst>
            <pc:docMk/>
            <pc:sldMasterMk cId="472350592" sldId="2147483686"/>
            <pc:sldLayoutMk cId="1643310640" sldId="2147483679"/>
          </pc:sldLayoutMkLst>
        </pc:sldLayoutChg>
        <pc:sldLayoutChg chg="add del">
          <pc:chgData name="Daniel Suranyi" userId="847d952862b26f10" providerId="LiveId" clId="{0DEB584C-7235-4F25-A2D4-44BDC29CBE9E}" dt="2020-04-25T10:15:28.663" v="91" actId="26606"/>
          <pc:sldLayoutMkLst>
            <pc:docMk/>
            <pc:sldMasterMk cId="472350592" sldId="2147483686"/>
            <pc:sldLayoutMk cId="2476695321" sldId="2147483680"/>
          </pc:sldLayoutMkLst>
        </pc:sldLayoutChg>
        <pc:sldLayoutChg chg="add del">
          <pc:chgData name="Daniel Suranyi" userId="847d952862b26f10" providerId="LiveId" clId="{0DEB584C-7235-4F25-A2D4-44BDC29CBE9E}" dt="2020-04-25T10:15:28.663" v="91" actId="26606"/>
          <pc:sldLayoutMkLst>
            <pc:docMk/>
            <pc:sldMasterMk cId="472350592" sldId="2147483686"/>
            <pc:sldLayoutMk cId="2309372400" sldId="2147483681"/>
          </pc:sldLayoutMkLst>
        </pc:sldLayoutChg>
        <pc:sldLayoutChg chg="add del">
          <pc:chgData name="Daniel Suranyi" userId="847d952862b26f10" providerId="LiveId" clId="{0DEB584C-7235-4F25-A2D4-44BDC29CBE9E}" dt="2020-04-25T10:15:28.663" v="91" actId="26606"/>
          <pc:sldLayoutMkLst>
            <pc:docMk/>
            <pc:sldMasterMk cId="472350592" sldId="2147483686"/>
            <pc:sldLayoutMk cId="3432186558" sldId="2147483682"/>
          </pc:sldLayoutMkLst>
        </pc:sldLayoutChg>
        <pc:sldLayoutChg chg="add del">
          <pc:chgData name="Daniel Suranyi" userId="847d952862b26f10" providerId="LiveId" clId="{0DEB584C-7235-4F25-A2D4-44BDC29CBE9E}" dt="2020-04-25T10:15:28.663" v="91" actId="26606"/>
          <pc:sldLayoutMkLst>
            <pc:docMk/>
            <pc:sldMasterMk cId="472350592" sldId="2147483686"/>
            <pc:sldLayoutMk cId="1598085750" sldId="2147483683"/>
          </pc:sldLayoutMkLst>
        </pc:sldLayoutChg>
        <pc:sldLayoutChg chg="add del">
          <pc:chgData name="Daniel Suranyi" userId="847d952862b26f10" providerId="LiveId" clId="{0DEB584C-7235-4F25-A2D4-44BDC29CBE9E}" dt="2020-04-25T10:15:28.663" v="91" actId="26606"/>
          <pc:sldLayoutMkLst>
            <pc:docMk/>
            <pc:sldMasterMk cId="472350592" sldId="2147483686"/>
            <pc:sldLayoutMk cId="1085435441" sldId="2147483684"/>
          </pc:sldLayoutMkLst>
        </pc:sldLayoutChg>
        <pc:sldLayoutChg chg="add del">
          <pc:chgData name="Daniel Suranyi" userId="847d952862b26f10" providerId="LiveId" clId="{0DEB584C-7235-4F25-A2D4-44BDC29CBE9E}" dt="2020-04-25T10:15:28.663" v="91" actId="26606"/>
          <pc:sldLayoutMkLst>
            <pc:docMk/>
            <pc:sldMasterMk cId="472350592" sldId="2147483686"/>
            <pc:sldLayoutMk cId="1859924151" sldId="2147483685"/>
          </pc:sldLayoutMkLst>
        </pc:sldLayoutChg>
        <pc:sldLayoutChg chg="add del replId">
          <pc:chgData name="Daniel Suranyi" userId="847d952862b26f10" providerId="LiveId" clId="{0DEB584C-7235-4F25-A2D4-44BDC29CBE9E}" dt="2020-04-25T10:15:28.663" v="91" actId="26606"/>
          <pc:sldLayoutMkLst>
            <pc:docMk/>
            <pc:sldMasterMk cId="472350592" sldId="2147483686"/>
            <pc:sldLayoutMk cId="3438934067" sldId="2147483687"/>
          </pc:sldLayoutMkLst>
        </pc:sldLayoutChg>
        <pc:sldLayoutChg chg="add del replId">
          <pc:chgData name="Daniel Suranyi" userId="847d952862b26f10" providerId="LiveId" clId="{0DEB584C-7235-4F25-A2D4-44BDC29CBE9E}" dt="2020-04-25T10:15:28.663" v="91" actId="26606"/>
          <pc:sldLayoutMkLst>
            <pc:docMk/>
            <pc:sldMasterMk cId="472350592" sldId="2147483686"/>
            <pc:sldLayoutMk cId="3605411145" sldId="2147483688"/>
          </pc:sldLayoutMkLst>
        </pc:sldLayoutChg>
        <pc:sldLayoutChg chg="add del replId">
          <pc:chgData name="Daniel Suranyi" userId="847d952862b26f10" providerId="LiveId" clId="{0DEB584C-7235-4F25-A2D4-44BDC29CBE9E}" dt="2020-04-25T10:15:28.663" v="91" actId="26606"/>
          <pc:sldLayoutMkLst>
            <pc:docMk/>
            <pc:sldMasterMk cId="472350592" sldId="2147483686"/>
            <pc:sldLayoutMk cId="598865507" sldId="2147483689"/>
          </pc:sldLayoutMkLst>
        </pc:sldLayoutChg>
      </pc:sldMasterChg>
      <pc:sldMasterChg chg="add del addSldLayout delSldLayout">
        <pc:chgData name="Daniel Suranyi" userId="847d952862b26f10" providerId="LiveId" clId="{0DEB584C-7235-4F25-A2D4-44BDC29CBE9E}" dt="2020-04-25T10:15:25.739" v="89" actId="26606"/>
        <pc:sldMasterMkLst>
          <pc:docMk/>
          <pc:sldMasterMk cId="3637392350" sldId="2147483699"/>
        </pc:sldMasterMkLst>
        <pc:sldLayoutChg chg="add del">
          <pc:chgData name="Daniel Suranyi" userId="847d952862b26f10" providerId="LiveId" clId="{0DEB584C-7235-4F25-A2D4-44BDC29CBE9E}" dt="2020-04-25T10:15:25.739" v="89" actId="26606"/>
          <pc:sldLayoutMkLst>
            <pc:docMk/>
            <pc:sldMasterMk cId="3637392350" sldId="2147483699"/>
            <pc:sldLayoutMk cId="275239031" sldId="2147483688"/>
          </pc:sldLayoutMkLst>
        </pc:sldLayoutChg>
        <pc:sldLayoutChg chg="add del">
          <pc:chgData name="Daniel Suranyi" userId="847d952862b26f10" providerId="LiveId" clId="{0DEB584C-7235-4F25-A2D4-44BDC29CBE9E}" dt="2020-04-25T10:15:25.739" v="89" actId="26606"/>
          <pc:sldLayoutMkLst>
            <pc:docMk/>
            <pc:sldMasterMk cId="3637392350" sldId="2147483699"/>
            <pc:sldLayoutMk cId="3101746699" sldId="2147483689"/>
          </pc:sldLayoutMkLst>
        </pc:sldLayoutChg>
        <pc:sldLayoutChg chg="add del">
          <pc:chgData name="Daniel Suranyi" userId="847d952862b26f10" providerId="LiveId" clId="{0DEB584C-7235-4F25-A2D4-44BDC29CBE9E}" dt="2020-04-25T10:15:25.739" v="89" actId="26606"/>
          <pc:sldLayoutMkLst>
            <pc:docMk/>
            <pc:sldMasterMk cId="3637392350" sldId="2147483699"/>
            <pc:sldLayoutMk cId="1004550793" sldId="2147483690"/>
          </pc:sldLayoutMkLst>
        </pc:sldLayoutChg>
        <pc:sldLayoutChg chg="add del">
          <pc:chgData name="Daniel Suranyi" userId="847d952862b26f10" providerId="LiveId" clId="{0DEB584C-7235-4F25-A2D4-44BDC29CBE9E}" dt="2020-04-25T10:15:25.739" v="89" actId="26606"/>
          <pc:sldLayoutMkLst>
            <pc:docMk/>
            <pc:sldMasterMk cId="3637392350" sldId="2147483699"/>
            <pc:sldLayoutMk cId="2397031914" sldId="2147483691"/>
          </pc:sldLayoutMkLst>
        </pc:sldLayoutChg>
        <pc:sldLayoutChg chg="add del">
          <pc:chgData name="Daniel Suranyi" userId="847d952862b26f10" providerId="LiveId" clId="{0DEB584C-7235-4F25-A2D4-44BDC29CBE9E}" dt="2020-04-25T10:15:25.739" v="89" actId="26606"/>
          <pc:sldLayoutMkLst>
            <pc:docMk/>
            <pc:sldMasterMk cId="3637392350" sldId="2147483699"/>
            <pc:sldLayoutMk cId="1730593895" sldId="2147483692"/>
          </pc:sldLayoutMkLst>
        </pc:sldLayoutChg>
        <pc:sldLayoutChg chg="add del">
          <pc:chgData name="Daniel Suranyi" userId="847d952862b26f10" providerId="LiveId" clId="{0DEB584C-7235-4F25-A2D4-44BDC29CBE9E}" dt="2020-04-25T10:15:25.739" v="89" actId="26606"/>
          <pc:sldLayoutMkLst>
            <pc:docMk/>
            <pc:sldMasterMk cId="3637392350" sldId="2147483699"/>
            <pc:sldLayoutMk cId="3966168643" sldId="2147483693"/>
          </pc:sldLayoutMkLst>
        </pc:sldLayoutChg>
        <pc:sldLayoutChg chg="add del">
          <pc:chgData name="Daniel Suranyi" userId="847d952862b26f10" providerId="LiveId" clId="{0DEB584C-7235-4F25-A2D4-44BDC29CBE9E}" dt="2020-04-25T10:15:25.739" v="89" actId="26606"/>
          <pc:sldLayoutMkLst>
            <pc:docMk/>
            <pc:sldMasterMk cId="3637392350" sldId="2147483699"/>
            <pc:sldLayoutMk cId="3891549616" sldId="2147483694"/>
          </pc:sldLayoutMkLst>
        </pc:sldLayoutChg>
        <pc:sldLayoutChg chg="add del">
          <pc:chgData name="Daniel Suranyi" userId="847d952862b26f10" providerId="LiveId" clId="{0DEB584C-7235-4F25-A2D4-44BDC29CBE9E}" dt="2020-04-25T10:15:25.739" v="89" actId="26606"/>
          <pc:sldLayoutMkLst>
            <pc:docMk/>
            <pc:sldMasterMk cId="3637392350" sldId="2147483699"/>
            <pc:sldLayoutMk cId="2209766146" sldId="2147483695"/>
          </pc:sldLayoutMkLst>
        </pc:sldLayoutChg>
        <pc:sldLayoutChg chg="add del">
          <pc:chgData name="Daniel Suranyi" userId="847d952862b26f10" providerId="LiveId" clId="{0DEB584C-7235-4F25-A2D4-44BDC29CBE9E}" dt="2020-04-25T10:15:25.739" v="89" actId="26606"/>
          <pc:sldLayoutMkLst>
            <pc:docMk/>
            <pc:sldMasterMk cId="3637392350" sldId="2147483699"/>
            <pc:sldLayoutMk cId="872547072" sldId="2147483696"/>
          </pc:sldLayoutMkLst>
        </pc:sldLayoutChg>
        <pc:sldLayoutChg chg="add del">
          <pc:chgData name="Daniel Suranyi" userId="847d952862b26f10" providerId="LiveId" clId="{0DEB584C-7235-4F25-A2D4-44BDC29CBE9E}" dt="2020-04-25T10:15:25.739" v="89" actId="26606"/>
          <pc:sldLayoutMkLst>
            <pc:docMk/>
            <pc:sldMasterMk cId="3637392350" sldId="2147483699"/>
            <pc:sldLayoutMk cId="1794431564" sldId="2147483697"/>
          </pc:sldLayoutMkLst>
        </pc:sldLayoutChg>
        <pc:sldLayoutChg chg="add del">
          <pc:chgData name="Daniel Suranyi" userId="847d952862b26f10" providerId="LiveId" clId="{0DEB584C-7235-4F25-A2D4-44BDC29CBE9E}" dt="2020-04-25T10:15:25.739" v="89" actId="26606"/>
          <pc:sldLayoutMkLst>
            <pc:docMk/>
            <pc:sldMasterMk cId="3637392350" sldId="2147483699"/>
            <pc:sldLayoutMk cId="2265704579" sldId="2147483698"/>
          </pc:sldLayoutMkLst>
        </pc:sldLayoutChg>
      </pc:sldMasterChg>
      <pc:sldMasterChg chg="add del addSldLayout delSldLayout">
        <pc:chgData name="Daniel Suranyi" userId="847d952862b26f10" providerId="LiveId" clId="{0DEB584C-7235-4F25-A2D4-44BDC29CBE9E}" dt="2020-04-25T10:15:22.092" v="87" actId="26606"/>
        <pc:sldMasterMkLst>
          <pc:docMk/>
          <pc:sldMasterMk cId="2980278889" sldId="2147483738"/>
        </pc:sldMasterMkLst>
        <pc:sldLayoutChg chg="add del">
          <pc:chgData name="Daniel Suranyi" userId="847d952862b26f10" providerId="LiveId" clId="{0DEB584C-7235-4F25-A2D4-44BDC29CBE9E}" dt="2020-04-25T10:15:22.092" v="87" actId="26606"/>
          <pc:sldLayoutMkLst>
            <pc:docMk/>
            <pc:sldMasterMk cId="2980278889" sldId="2147483738"/>
            <pc:sldLayoutMk cId="1072669576" sldId="2147483727"/>
          </pc:sldLayoutMkLst>
        </pc:sldLayoutChg>
        <pc:sldLayoutChg chg="add del">
          <pc:chgData name="Daniel Suranyi" userId="847d952862b26f10" providerId="LiveId" clId="{0DEB584C-7235-4F25-A2D4-44BDC29CBE9E}" dt="2020-04-25T10:15:22.092" v="87" actId="26606"/>
          <pc:sldLayoutMkLst>
            <pc:docMk/>
            <pc:sldMasterMk cId="2980278889" sldId="2147483738"/>
            <pc:sldLayoutMk cId="2645267590" sldId="2147483728"/>
          </pc:sldLayoutMkLst>
        </pc:sldLayoutChg>
        <pc:sldLayoutChg chg="add del">
          <pc:chgData name="Daniel Suranyi" userId="847d952862b26f10" providerId="LiveId" clId="{0DEB584C-7235-4F25-A2D4-44BDC29CBE9E}" dt="2020-04-25T10:15:22.092" v="87" actId="26606"/>
          <pc:sldLayoutMkLst>
            <pc:docMk/>
            <pc:sldMasterMk cId="2980278889" sldId="2147483738"/>
            <pc:sldLayoutMk cId="2296291352" sldId="2147483729"/>
          </pc:sldLayoutMkLst>
        </pc:sldLayoutChg>
        <pc:sldLayoutChg chg="add del">
          <pc:chgData name="Daniel Suranyi" userId="847d952862b26f10" providerId="LiveId" clId="{0DEB584C-7235-4F25-A2D4-44BDC29CBE9E}" dt="2020-04-25T10:15:22.092" v="87" actId="26606"/>
          <pc:sldLayoutMkLst>
            <pc:docMk/>
            <pc:sldMasterMk cId="2980278889" sldId="2147483738"/>
            <pc:sldLayoutMk cId="1841734127" sldId="2147483730"/>
          </pc:sldLayoutMkLst>
        </pc:sldLayoutChg>
        <pc:sldLayoutChg chg="add del">
          <pc:chgData name="Daniel Suranyi" userId="847d952862b26f10" providerId="LiveId" clId="{0DEB584C-7235-4F25-A2D4-44BDC29CBE9E}" dt="2020-04-25T10:15:22.092" v="87" actId="26606"/>
          <pc:sldLayoutMkLst>
            <pc:docMk/>
            <pc:sldMasterMk cId="2980278889" sldId="2147483738"/>
            <pc:sldLayoutMk cId="3786348132" sldId="2147483731"/>
          </pc:sldLayoutMkLst>
        </pc:sldLayoutChg>
        <pc:sldLayoutChg chg="add del">
          <pc:chgData name="Daniel Suranyi" userId="847d952862b26f10" providerId="LiveId" clId="{0DEB584C-7235-4F25-A2D4-44BDC29CBE9E}" dt="2020-04-25T10:15:22.092" v="87" actId="26606"/>
          <pc:sldLayoutMkLst>
            <pc:docMk/>
            <pc:sldMasterMk cId="2980278889" sldId="2147483738"/>
            <pc:sldLayoutMk cId="2191602049" sldId="2147483732"/>
          </pc:sldLayoutMkLst>
        </pc:sldLayoutChg>
        <pc:sldLayoutChg chg="add del">
          <pc:chgData name="Daniel Suranyi" userId="847d952862b26f10" providerId="LiveId" clId="{0DEB584C-7235-4F25-A2D4-44BDC29CBE9E}" dt="2020-04-25T10:15:22.092" v="87" actId="26606"/>
          <pc:sldLayoutMkLst>
            <pc:docMk/>
            <pc:sldMasterMk cId="2980278889" sldId="2147483738"/>
            <pc:sldLayoutMk cId="3830845323" sldId="2147483733"/>
          </pc:sldLayoutMkLst>
        </pc:sldLayoutChg>
        <pc:sldLayoutChg chg="add del">
          <pc:chgData name="Daniel Suranyi" userId="847d952862b26f10" providerId="LiveId" clId="{0DEB584C-7235-4F25-A2D4-44BDC29CBE9E}" dt="2020-04-25T10:15:22.092" v="87" actId="26606"/>
          <pc:sldLayoutMkLst>
            <pc:docMk/>
            <pc:sldMasterMk cId="2980278889" sldId="2147483738"/>
            <pc:sldLayoutMk cId="2516405421" sldId="2147483734"/>
          </pc:sldLayoutMkLst>
        </pc:sldLayoutChg>
        <pc:sldLayoutChg chg="add del">
          <pc:chgData name="Daniel Suranyi" userId="847d952862b26f10" providerId="LiveId" clId="{0DEB584C-7235-4F25-A2D4-44BDC29CBE9E}" dt="2020-04-25T10:15:22.092" v="87" actId="26606"/>
          <pc:sldLayoutMkLst>
            <pc:docMk/>
            <pc:sldMasterMk cId="2980278889" sldId="2147483738"/>
            <pc:sldLayoutMk cId="2847340210" sldId="2147483735"/>
          </pc:sldLayoutMkLst>
        </pc:sldLayoutChg>
        <pc:sldLayoutChg chg="add del">
          <pc:chgData name="Daniel Suranyi" userId="847d952862b26f10" providerId="LiveId" clId="{0DEB584C-7235-4F25-A2D4-44BDC29CBE9E}" dt="2020-04-25T10:15:22.092" v="87" actId="26606"/>
          <pc:sldLayoutMkLst>
            <pc:docMk/>
            <pc:sldMasterMk cId="2980278889" sldId="2147483738"/>
            <pc:sldLayoutMk cId="2098700729" sldId="2147483736"/>
          </pc:sldLayoutMkLst>
        </pc:sldLayoutChg>
        <pc:sldLayoutChg chg="add del">
          <pc:chgData name="Daniel Suranyi" userId="847d952862b26f10" providerId="LiveId" clId="{0DEB584C-7235-4F25-A2D4-44BDC29CBE9E}" dt="2020-04-25T10:15:22.092" v="87" actId="26606"/>
          <pc:sldLayoutMkLst>
            <pc:docMk/>
            <pc:sldMasterMk cId="2980278889" sldId="2147483738"/>
            <pc:sldLayoutMk cId="3301381572" sldId="2147483737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D97EE21-A271-4A65-9FD1-83AAB28BD52D}" type="datetimeFigureOut">
              <a:rPr lang="en-GB" smtClean="0"/>
              <a:t>25/04/2020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16C7874-A6CC-469E-B5E7-B4269D2A4C72}" type="slidenum">
              <a:rPr lang="en-GB" smtClean="0"/>
              <a:t>‹#›</a:t>
            </a:fld>
            <a:endParaRPr lang="en-GB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3795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7EE21-A271-4A65-9FD1-83AAB28BD52D}" type="datetimeFigureOut">
              <a:rPr lang="en-GB" smtClean="0"/>
              <a:t>25/04/2020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C7874-A6CC-469E-B5E7-B4269D2A4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0434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7EE21-A271-4A65-9FD1-83AAB28BD52D}" type="datetimeFigureOut">
              <a:rPr lang="en-GB" smtClean="0"/>
              <a:t>25/04/2020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C7874-A6CC-469E-B5E7-B4269D2A4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4468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7EE21-A271-4A65-9FD1-83AAB28BD52D}" type="datetimeFigureOut">
              <a:rPr lang="en-GB" smtClean="0"/>
              <a:t>25/04/2020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C7874-A6CC-469E-B5E7-B4269D2A4C72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51720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7EE21-A271-4A65-9FD1-83AAB28BD52D}" type="datetimeFigureOut">
              <a:rPr lang="en-GB" smtClean="0"/>
              <a:t>25/04/2020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C7874-A6CC-469E-B5E7-B4269D2A4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1734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7EE21-A271-4A65-9FD1-83AAB28BD52D}" type="datetimeFigureOut">
              <a:rPr lang="en-GB" smtClean="0"/>
              <a:t>25/04/2020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C7874-A6CC-469E-B5E7-B4269D2A4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29835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7EE21-A271-4A65-9FD1-83AAB28BD52D}" type="datetimeFigureOut">
              <a:rPr lang="en-GB" smtClean="0"/>
              <a:t>25/04/2020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C7874-A6CC-469E-B5E7-B4269D2A4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4354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7EE21-A271-4A65-9FD1-83AAB28BD52D}" type="datetimeFigureOut">
              <a:rPr lang="en-GB" smtClean="0"/>
              <a:t>25/04/2020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C7874-A6CC-469E-B5E7-B4269D2A4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96613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7EE21-A271-4A65-9FD1-83AAB28BD52D}" type="datetimeFigureOut">
              <a:rPr lang="en-GB" smtClean="0"/>
              <a:t>25/04/2020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C7874-A6CC-469E-B5E7-B4269D2A4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9230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7EE21-A271-4A65-9FD1-83AAB28BD52D}" type="datetimeFigureOut">
              <a:rPr lang="en-GB" smtClean="0"/>
              <a:t>25/04/2020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C7874-A6CC-469E-B5E7-B4269D2A4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096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7EE21-A271-4A65-9FD1-83AAB28BD52D}" type="datetimeFigureOut">
              <a:rPr lang="en-GB" smtClean="0"/>
              <a:t>25/04/2020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C7874-A6CC-469E-B5E7-B4269D2A4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7588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7EE21-A271-4A65-9FD1-83AAB28BD52D}" type="datetimeFigureOut">
              <a:rPr lang="en-GB" smtClean="0"/>
              <a:t>25/04/2020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C7874-A6CC-469E-B5E7-B4269D2A4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2202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7EE21-A271-4A65-9FD1-83AAB28BD52D}" type="datetimeFigureOut">
              <a:rPr lang="en-GB" smtClean="0"/>
              <a:t>25/04/2020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C7874-A6CC-469E-B5E7-B4269D2A4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6913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7EE21-A271-4A65-9FD1-83AAB28BD52D}" type="datetimeFigureOut">
              <a:rPr lang="en-GB" smtClean="0"/>
              <a:t>25/04/2020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C7874-A6CC-469E-B5E7-B4269D2A4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7795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7EE21-A271-4A65-9FD1-83AAB28BD52D}" type="datetimeFigureOut">
              <a:rPr lang="en-GB" smtClean="0"/>
              <a:t>25/04/2020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C7874-A6CC-469E-B5E7-B4269D2A4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1850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7EE21-A271-4A65-9FD1-83AAB28BD52D}" type="datetimeFigureOut">
              <a:rPr lang="en-GB" smtClean="0"/>
              <a:t>25/04/2020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C7874-A6CC-469E-B5E7-B4269D2A4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1308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7EE21-A271-4A65-9FD1-83AAB28BD52D}" type="datetimeFigureOut">
              <a:rPr lang="en-GB" smtClean="0"/>
              <a:t>25/04/2020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C7874-A6CC-469E-B5E7-B4269D2A4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0402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D97EE21-A271-4A65-9FD1-83AAB28BD52D}" type="datetimeFigureOut">
              <a:rPr lang="en-GB" smtClean="0"/>
              <a:t>25/04/2020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16C7874-A6CC-469E-B5E7-B4269D2A4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3860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sauga.com/new-presumptive-case-of-novel-coronavirus-in-toronto-health-officials-say" TargetMode="External"/><Relationship Id="rId13" Type="http://schemas.openxmlformats.org/officeDocument/2006/relationships/image" Target="../media/image8.png"/><Relationship Id="rId3" Type="http://schemas.openxmlformats.org/officeDocument/2006/relationships/image" Target="../media/image4.jpg"/><Relationship Id="rId7" Type="http://schemas.openxmlformats.org/officeDocument/2006/relationships/image" Target="../media/image6.jpg"/><Relationship Id="rId12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eoplemattersglobal.com/news/c-suite/coronavirus-outbreak-can-eliminate-million-of-travel-and-tourism-jobs-25009?page=2" TargetMode="External"/><Relationship Id="rId11" Type="http://schemas.openxmlformats.org/officeDocument/2006/relationships/hyperlink" Target="https://creativecommons.org/licenses/by/3.0/" TargetMode="External"/><Relationship Id="rId5" Type="http://schemas.openxmlformats.org/officeDocument/2006/relationships/image" Target="../media/image5.jpg"/><Relationship Id="rId10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://www.tourismtattler.com/" TargetMode="External"/><Relationship Id="rId9" Type="http://schemas.openxmlformats.org/officeDocument/2006/relationships/hyperlink" Target="https://creativecommons.org/licenses/by-nc-nd/3.0/" TargetMode="External"/><Relationship Id="rId1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://www.flickr.com/photos/kathika/3718245755/" TargetMode="Externa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pxhere.com/en/photo/1063758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de.wikipedia.org/wiki/Philippinische_K%C3%BCch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ogai.it/industria-basta-dumping-della-cina-la-ue-deve-rivedere-la-propria-politica-antidumping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36B0F-DF96-4CAE-850B-D58FC0330F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Jumpstart tourism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9EDD33-0826-4D7C-B63F-051D6F7A6C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21420000">
            <a:off x="355990" y="3521629"/>
            <a:ext cx="10382689" cy="550333"/>
          </a:xfrm>
        </p:spPr>
        <p:txBody>
          <a:bodyPr/>
          <a:lstStyle/>
          <a:p>
            <a:r>
              <a:rPr lang="en-GB" dirty="0"/>
              <a:t>A revolutionary idea in the context of the EU-VS-VIRUS Hackathon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28B4A65-A021-4462-8A9E-62D8F374BE19}"/>
              </a:ext>
            </a:extLst>
          </p:cNvPr>
          <p:cNvSpPr txBox="1">
            <a:spLocks/>
          </p:cNvSpPr>
          <p:nvPr/>
        </p:nvSpPr>
        <p:spPr>
          <a:xfrm rot="21420000">
            <a:off x="1802023" y="6173556"/>
            <a:ext cx="10382689" cy="5503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&lt;put names here&gt;</a:t>
            </a:r>
          </a:p>
        </p:txBody>
      </p:sp>
    </p:spTree>
    <p:extLst>
      <p:ext uri="{BB962C8B-B14F-4D97-AF65-F5344CB8AC3E}">
        <p14:creationId xmlns:p14="http://schemas.microsoft.com/office/powerpoint/2010/main" val="3126274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food&#10;&#10;Description automatically generated">
            <a:extLst>
              <a:ext uri="{FF2B5EF4-FFF2-40B4-BE49-F238E27FC236}">
                <a16:creationId xmlns:a16="http://schemas.microsoft.com/office/drawing/2014/main" id="{6F3FB4BA-0CE6-406F-81A2-3D36E0E590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5815" r="11101" b="1"/>
          <a:stretch/>
        </p:blipFill>
        <p:spPr>
          <a:xfrm rot="21420000">
            <a:off x="-81858" y="3482729"/>
            <a:ext cx="4804252" cy="3505885"/>
          </a:xfrm>
          <a:custGeom>
            <a:avLst/>
            <a:gdLst/>
            <a:ahLst/>
            <a:cxnLst/>
            <a:rect l="l" t="t" r="r" b="b"/>
            <a:pathLst>
              <a:path w="4804252" h="3505885">
                <a:moveTo>
                  <a:pt x="4804252" y="0"/>
                </a:moveTo>
                <a:lnTo>
                  <a:pt x="4804252" y="3505885"/>
                </a:lnTo>
                <a:lnTo>
                  <a:pt x="0" y="3254105"/>
                </a:lnTo>
                <a:lnTo>
                  <a:pt x="170540" y="0"/>
                </a:lnTo>
                <a:close/>
              </a:path>
            </a:pathLst>
          </a:custGeom>
        </p:spPr>
      </p:pic>
      <p:pic>
        <p:nvPicPr>
          <p:cNvPr id="8" name="Picture 7" descr="A picture containing drawing, room, computer&#10;&#10;Description automatically generated">
            <a:extLst>
              <a:ext uri="{FF2B5EF4-FFF2-40B4-BE49-F238E27FC236}">
                <a16:creationId xmlns:a16="http://schemas.microsoft.com/office/drawing/2014/main" id="{E2DCE3EA-FA1B-4303-9E73-8AFCB187D5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7107" r="8412" b="2"/>
          <a:stretch/>
        </p:blipFill>
        <p:spPr>
          <a:xfrm rot="21420000">
            <a:off x="-94808" y="-114125"/>
            <a:ext cx="4636605" cy="3501610"/>
          </a:xfrm>
          <a:custGeom>
            <a:avLst/>
            <a:gdLst/>
            <a:ahLst/>
            <a:cxnLst/>
            <a:rect l="l" t="t" r="r" b="b"/>
            <a:pathLst>
              <a:path w="4636605" h="3501610">
                <a:moveTo>
                  <a:pt x="183512" y="0"/>
                </a:moveTo>
                <a:lnTo>
                  <a:pt x="4636605" y="233376"/>
                </a:lnTo>
                <a:lnTo>
                  <a:pt x="4636604" y="3501610"/>
                </a:lnTo>
                <a:lnTo>
                  <a:pt x="0" y="3501610"/>
                </a:lnTo>
                <a:close/>
              </a:path>
            </a:pathLst>
          </a:custGeom>
        </p:spPr>
      </p:pic>
      <p:pic>
        <p:nvPicPr>
          <p:cNvPr id="5" name="Picture 4" descr="A close up of a flower&#10;&#10;Description automatically generated">
            <a:extLst>
              <a:ext uri="{FF2B5EF4-FFF2-40B4-BE49-F238E27FC236}">
                <a16:creationId xmlns:a16="http://schemas.microsoft.com/office/drawing/2014/main" id="{B32781B9-779B-4C8F-BB89-0EEF838B0EC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22094" r="17909"/>
          <a:stretch/>
        </p:blipFill>
        <p:spPr>
          <a:xfrm rot="21420000">
            <a:off x="4662034" y="-206568"/>
            <a:ext cx="7703959" cy="7254838"/>
          </a:xfrm>
          <a:custGeom>
            <a:avLst/>
            <a:gdLst/>
            <a:ahLst/>
            <a:cxnLst/>
            <a:rect l="l" t="t" r="r" b="b"/>
            <a:pathLst>
              <a:path w="7703959" h="7254838">
                <a:moveTo>
                  <a:pt x="0" y="0"/>
                </a:moveTo>
                <a:lnTo>
                  <a:pt x="7703959" y="403747"/>
                </a:lnTo>
                <a:lnTo>
                  <a:pt x="7344909" y="7254838"/>
                </a:lnTo>
                <a:lnTo>
                  <a:pt x="0" y="6869908"/>
                </a:lnTo>
                <a:close/>
              </a:path>
            </a:pathLst>
          </a:custGeom>
        </p:spPr>
      </p:pic>
      <p:sp>
        <p:nvSpPr>
          <p:cNvPr id="17" name="Freeform 22">
            <a:extLst>
              <a:ext uri="{FF2B5EF4-FFF2-40B4-BE49-F238E27FC236}">
                <a16:creationId xmlns:a16="http://schemas.microsoft.com/office/drawing/2014/main" id="{ACEB23AC-0D0D-478F-B165-1E71AA85F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rot="21420000">
            <a:off x="4665278" y="615132"/>
            <a:ext cx="7679541" cy="5638801"/>
          </a:xfrm>
          <a:custGeom>
            <a:avLst/>
            <a:gdLst>
              <a:gd name="connsiteX0" fmla="*/ 7679541 w 7679541"/>
              <a:gd name="connsiteY0" fmla="*/ 0 h 5638801"/>
              <a:gd name="connsiteX1" fmla="*/ 7384024 w 7679541"/>
              <a:gd name="connsiteY1" fmla="*/ 5638801 h 5638801"/>
              <a:gd name="connsiteX2" fmla="*/ 0 w 7679541"/>
              <a:gd name="connsiteY2" fmla="*/ 5638800 h 5638801"/>
              <a:gd name="connsiteX3" fmla="*/ 0 w 7679541"/>
              <a:gd name="connsiteY3" fmla="*/ 0 h 563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79541" h="5638801">
                <a:moveTo>
                  <a:pt x="7679541" y="0"/>
                </a:moveTo>
                <a:lnTo>
                  <a:pt x="7384024" y="5638801"/>
                </a:lnTo>
                <a:lnTo>
                  <a:pt x="0" y="563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B81921-F51A-4D7D-ADEF-A7D2AA6D0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0000">
            <a:off x="5063207" y="1249805"/>
            <a:ext cx="6449873" cy="1122804"/>
          </a:xfrm>
        </p:spPr>
        <p:txBody>
          <a:bodyPr>
            <a:normAutofit/>
          </a:bodyPr>
          <a:lstStyle/>
          <a:p>
            <a:r>
              <a:rPr lang="en-GB" sz="5000" dirty="0">
                <a:solidFill>
                  <a:schemeClr val="bg1"/>
                </a:solidFill>
              </a:rPr>
              <a:t>COVID-19 and </a:t>
            </a:r>
            <a:r>
              <a:rPr lang="en-GB" sz="5000" dirty="0" err="1">
                <a:solidFill>
                  <a:schemeClr val="bg1"/>
                </a:solidFill>
              </a:rPr>
              <a:t>TOurism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19" name="Freeform 14">
            <a:extLst>
              <a:ext uri="{FF2B5EF4-FFF2-40B4-BE49-F238E27FC236}">
                <a16:creationId xmlns:a16="http://schemas.microsoft.com/office/drawing/2014/main" id="{56A56D38-CF5A-47D9-BF00-7BC7F0ADE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536565" y="-8035"/>
            <a:ext cx="126924" cy="6876560"/>
          </a:xfrm>
          <a:custGeom>
            <a:avLst/>
            <a:gdLst>
              <a:gd name="connsiteX0" fmla="*/ 0 w 126924"/>
              <a:gd name="connsiteY0" fmla="*/ 0 h 6876560"/>
              <a:gd name="connsiteX1" fmla="*/ 126924 w 126924"/>
              <a:gd name="connsiteY1" fmla="*/ 6652 h 6876560"/>
              <a:gd name="connsiteX2" fmla="*/ 126924 w 126924"/>
              <a:gd name="connsiteY2" fmla="*/ 6876560 h 6876560"/>
              <a:gd name="connsiteX3" fmla="*/ 0 w 126924"/>
              <a:gd name="connsiteY3" fmla="*/ 6869908 h 6876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24" h="6876560">
                <a:moveTo>
                  <a:pt x="0" y="0"/>
                </a:moveTo>
                <a:lnTo>
                  <a:pt x="126924" y="6652"/>
                </a:lnTo>
                <a:lnTo>
                  <a:pt x="126924" y="6876560"/>
                </a:lnTo>
                <a:lnTo>
                  <a:pt x="0" y="68699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47EF37D3-4ADA-4F43-83FF-20162EFB5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220000">
            <a:off x="2253764" y="1104629"/>
            <a:ext cx="128016" cy="4648618"/>
          </a:xfrm>
          <a:custGeom>
            <a:avLst/>
            <a:gdLst>
              <a:gd name="connsiteX0" fmla="*/ 0 w 128016"/>
              <a:gd name="connsiteY0" fmla="*/ 0 h 4648618"/>
              <a:gd name="connsiteX1" fmla="*/ 128016 w 128016"/>
              <a:gd name="connsiteY1" fmla="*/ 4616 h 4648618"/>
              <a:gd name="connsiteX2" fmla="*/ 128016 w 128016"/>
              <a:gd name="connsiteY2" fmla="*/ 4648618 h 4648618"/>
              <a:gd name="connsiteX3" fmla="*/ 0 w 128016"/>
              <a:gd name="connsiteY3" fmla="*/ 4641909 h 4648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016" h="4648618">
                <a:moveTo>
                  <a:pt x="0" y="0"/>
                </a:moveTo>
                <a:lnTo>
                  <a:pt x="128016" y="4616"/>
                </a:lnTo>
                <a:lnTo>
                  <a:pt x="128016" y="4648618"/>
                </a:lnTo>
                <a:lnTo>
                  <a:pt x="0" y="46419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BB884-FCF6-4F06-B72E-16B5DB3EA9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 rot="21420000">
            <a:off x="5181807" y="2474713"/>
            <a:ext cx="6454820" cy="2919574"/>
          </a:xfrm>
        </p:spPr>
        <p:txBody>
          <a:bodyPr>
            <a:norm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Hopeless?</a:t>
            </a:r>
          </a:p>
          <a:p>
            <a:endParaRPr lang="en-GB" sz="4800" dirty="0">
              <a:solidFill>
                <a:schemeClr val="bg1"/>
              </a:solidFill>
            </a:endParaRPr>
          </a:p>
          <a:p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81F7FC-EF5B-451B-9423-1045BABE7BB4}"/>
              </a:ext>
            </a:extLst>
          </p:cNvPr>
          <p:cNvSpPr txBox="1"/>
          <p:nvPr/>
        </p:nvSpPr>
        <p:spPr>
          <a:xfrm>
            <a:off x="9787176" y="6870700"/>
            <a:ext cx="2404824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8" tooltip="https://www.insauga.com/new-presumptive-case-of-novel-coronavirus-in-toronto-health-officials-sa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9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7DD540-367B-4F0F-B9A9-B450C3BFDFF1}"/>
              </a:ext>
            </a:extLst>
          </p:cNvPr>
          <p:cNvSpPr txBox="1"/>
          <p:nvPr/>
        </p:nvSpPr>
        <p:spPr>
          <a:xfrm>
            <a:off x="7376064" y="6870700"/>
            <a:ext cx="239841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6" tooltip="https://www.peoplemattersglobal.com/news/c-suite/coronavirus-outbreak-can-eliminate-million-of-travel-and-tourism-jobs-25009?page=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10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1D0A6A-E911-489C-AD09-FFEEE2F3DE05}"/>
              </a:ext>
            </a:extLst>
          </p:cNvPr>
          <p:cNvSpPr txBox="1"/>
          <p:nvPr/>
        </p:nvSpPr>
        <p:spPr>
          <a:xfrm>
            <a:off x="5205402" y="6870700"/>
            <a:ext cx="215796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4" tooltip="http://www.tourismtattler.com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11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GB" sz="700">
              <a:solidFill>
                <a:srgbClr val="FFFFFF"/>
              </a:solidFill>
            </a:endParaRPr>
          </a:p>
        </p:txBody>
      </p:sp>
      <p:pic>
        <p:nvPicPr>
          <p:cNvPr id="14" name="Picture 13" descr="Young woman">
            <a:extLst>
              <a:ext uri="{FF2B5EF4-FFF2-40B4-BE49-F238E27FC236}">
                <a16:creationId xmlns:a16="http://schemas.microsoft.com/office/drawing/2014/main" id="{EF39DF3F-7518-4935-9588-712A37A30D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690" y="3244659"/>
            <a:ext cx="1255868" cy="2987040"/>
          </a:xfrm>
          <a:prstGeom prst="rect">
            <a:avLst/>
          </a:prstGeom>
        </p:spPr>
      </p:pic>
      <p:pic>
        <p:nvPicPr>
          <p:cNvPr id="16" name="Picture 15" descr="English business man">
            <a:extLst>
              <a:ext uri="{FF2B5EF4-FFF2-40B4-BE49-F238E27FC236}">
                <a16:creationId xmlns:a16="http://schemas.microsoft.com/office/drawing/2014/main" id="{80B12646-80E0-4496-B938-8C8A3F77304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329" y="2941542"/>
            <a:ext cx="1567530" cy="3176229"/>
          </a:xfrm>
          <a:prstGeom prst="rect">
            <a:avLst/>
          </a:prstGeom>
        </p:spPr>
      </p:pic>
      <p:pic>
        <p:nvPicPr>
          <p:cNvPr id="20" name="Picture 19" descr="Woman satisfied">
            <a:extLst>
              <a:ext uri="{FF2B5EF4-FFF2-40B4-BE49-F238E27FC236}">
                <a16:creationId xmlns:a16="http://schemas.microsoft.com/office/drawing/2014/main" id="{CC9760C6-BEC3-4BA6-B8FD-B6D174CD93A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360" y="3501266"/>
            <a:ext cx="772410" cy="293869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7D3AA82-388F-442E-8412-1287FFBC612F}"/>
              </a:ext>
            </a:extLst>
          </p:cNvPr>
          <p:cNvSpPr txBox="1"/>
          <p:nvPr/>
        </p:nvSpPr>
        <p:spPr>
          <a:xfrm>
            <a:off x="5475558" y="5401284"/>
            <a:ext cx="12682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92D050"/>
                </a:solidFill>
              </a:rPr>
              <a:t>Annabelle</a:t>
            </a:r>
          </a:p>
          <a:p>
            <a:endParaRPr lang="en-GB" dirty="0">
              <a:solidFill>
                <a:srgbClr val="92D050"/>
              </a:solidFill>
            </a:endParaRPr>
          </a:p>
          <a:p>
            <a:r>
              <a:rPr lang="en-GB" dirty="0">
                <a:solidFill>
                  <a:srgbClr val="92D050"/>
                </a:solidFill>
              </a:rPr>
              <a:t>Owns a </a:t>
            </a:r>
            <a:r>
              <a:rPr lang="en-GB" dirty="0" err="1">
                <a:solidFill>
                  <a:srgbClr val="92D050"/>
                </a:solidFill>
              </a:rPr>
              <a:t>BnB</a:t>
            </a:r>
            <a:endParaRPr lang="en-GB" dirty="0">
              <a:solidFill>
                <a:srgbClr val="92D05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FDFD92-6E57-41A5-AB37-37D5D1A99B7E}"/>
              </a:ext>
            </a:extLst>
          </p:cNvPr>
          <p:cNvSpPr txBox="1"/>
          <p:nvPr/>
        </p:nvSpPr>
        <p:spPr>
          <a:xfrm>
            <a:off x="6896764" y="4142896"/>
            <a:ext cx="11945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solidFill>
                  <a:srgbClr val="92D050"/>
                </a:solidFill>
              </a:rPr>
              <a:t>Rachel</a:t>
            </a:r>
          </a:p>
          <a:p>
            <a:pPr algn="r"/>
            <a:endParaRPr lang="en-GB" dirty="0">
              <a:solidFill>
                <a:srgbClr val="92D050"/>
              </a:solidFill>
            </a:endParaRPr>
          </a:p>
          <a:p>
            <a:pPr algn="r"/>
            <a:r>
              <a:rPr lang="en-GB" dirty="0">
                <a:solidFill>
                  <a:srgbClr val="92D050"/>
                </a:solidFill>
              </a:rPr>
              <a:t>Tour guide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199FA9-4E12-40EB-ABE3-C6613335C389}"/>
              </a:ext>
            </a:extLst>
          </p:cNvPr>
          <p:cNvSpPr txBox="1"/>
          <p:nvPr/>
        </p:nvSpPr>
        <p:spPr>
          <a:xfrm>
            <a:off x="9434906" y="2770622"/>
            <a:ext cx="17091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solidFill>
                  <a:srgbClr val="92D050"/>
                </a:solidFill>
              </a:rPr>
              <a:t>Markus</a:t>
            </a:r>
          </a:p>
          <a:p>
            <a:pPr algn="r"/>
            <a:endParaRPr lang="en-GB" dirty="0">
              <a:solidFill>
                <a:srgbClr val="92D050"/>
              </a:solidFill>
            </a:endParaRPr>
          </a:p>
          <a:p>
            <a:pPr algn="r"/>
            <a:r>
              <a:rPr lang="en-GB" dirty="0">
                <a:solidFill>
                  <a:srgbClr val="92D050"/>
                </a:solidFill>
              </a:rPr>
              <a:t>Runs a </a:t>
            </a:r>
            <a:br>
              <a:rPr lang="en-GB" dirty="0">
                <a:solidFill>
                  <a:srgbClr val="92D050"/>
                </a:solidFill>
              </a:rPr>
            </a:br>
            <a:r>
              <a:rPr lang="en-GB" dirty="0">
                <a:solidFill>
                  <a:srgbClr val="92D050"/>
                </a:solidFill>
              </a:rPr>
              <a:t>local restaurant</a:t>
            </a:r>
          </a:p>
        </p:txBody>
      </p:sp>
    </p:spTree>
    <p:extLst>
      <p:ext uri="{BB962C8B-B14F-4D97-AF65-F5344CB8AC3E}">
        <p14:creationId xmlns:p14="http://schemas.microsoft.com/office/powerpoint/2010/main" val="722648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man satisfied">
            <a:extLst>
              <a:ext uri="{FF2B5EF4-FFF2-40B4-BE49-F238E27FC236}">
                <a16:creationId xmlns:a16="http://schemas.microsoft.com/office/drawing/2014/main" id="{6AD0FA4F-F68E-466D-85B1-1813399F9F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229"/>
          <a:stretch/>
        </p:blipFill>
        <p:spPr>
          <a:xfrm>
            <a:off x="-1" y="-1"/>
            <a:ext cx="4058951" cy="6857539"/>
          </a:xfrm>
          <a:prstGeom prst="rect">
            <a:avLst/>
          </a:prstGeom>
          <a:ln>
            <a:noFill/>
          </a:ln>
        </p:spPr>
      </p:pic>
      <p:pic>
        <p:nvPicPr>
          <p:cNvPr id="7" name="Content Placeholder 6" descr="A bedroom with a bed and desk in a small room&#10;&#10;Description automatically generated">
            <a:extLst>
              <a:ext uri="{FF2B5EF4-FFF2-40B4-BE49-F238E27FC236}">
                <a16:creationId xmlns:a16="http://schemas.microsoft.com/office/drawing/2014/main" id="{8079370C-5181-4B95-B485-77B8E7C5B2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8013" r="3035" b="-2"/>
          <a:stretch/>
        </p:blipFill>
        <p:spPr>
          <a:xfrm>
            <a:off x="4058950" y="10"/>
            <a:ext cx="8133050" cy="6857528"/>
          </a:xfrm>
          <a:prstGeom prst="rect">
            <a:avLst/>
          </a:prstGeom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EC33E69-4D33-432D-990B-3B30272C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6088092" y="609600"/>
            <a:ext cx="6100732" cy="5638800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016FC4-410D-465A-A506-34BFC9714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613" y="1226114"/>
            <a:ext cx="4950741" cy="1153020"/>
          </a:xfrm>
        </p:spPr>
        <p:txBody>
          <a:bodyPr>
            <a:normAutofit/>
          </a:bodyPr>
          <a:lstStyle/>
          <a:p>
            <a:r>
              <a:rPr lang="en-GB" sz="2200">
                <a:solidFill>
                  <a:schemeClr val="bg1"/>
                </a:solidFill>
              </a:rPr>
              <a:t>Annabelle</a:t>
            </a:r>
          </a:p>
          <a:p>
            <a:endParaRPr lang="en-GB" sz="2200">
              <a:solidFill>
                <a:schemeClr val="bg1"/>
              </a:solidFill>
            </a:endParaRPr>
          </a:p>
          <a:p>
            <a:r>
              <a:rPr lang="en-GB" sz="2200">
                <a:solidFill>
                  <a:schemeClr val="bg1"/>
                </a:solidFill>
              </a:rPr>
              <a:t>Owns a BnB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61A2474-609F-4709-B197-E06CD35E3FA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56613" y="2446867"/>
            <a:ext cx="4950741" cy="2927718"/>
          </a:xfrm>
        </p:spPr>
        <p:txBody>
          <a:bodyPr>
            <a:normAutofit fontScale="925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Currently no Hotel Bookings allowed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Wants to offer her service to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“certified healthy” guests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448B8B-CB34-4C45-A8C7-52259891B724}"/>
              </a:ext>
            </a:extLst>
          </p:cNvPr>
          <p:cNvSpPr txBox="1"/>
          <p:nvPr/>
        </p:nvSpPr>
        <p:spPr>
          <a:xfrm>
            <a:off x="9917018" y="6657483"/>
            <a:ext cx="227498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5" tooltip="http://www.flickr.com/photos/kathika/3718245755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6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148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red double decker bus driving down a street&#10;&#10;Description automatically generated">
            <a:extLst>
              <a:ext uri="{FF2B5EF4-FFF2-40B4-BE49-F238E27FC236}">
                <a16:creationId xmlns:a16="http://schemas.microsoft.com/office/drawing/2014/main" id="{B84CE5F7-85A7-4A98-894C-5CAC7B1E4A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548" r="17668" b="1"/>
          <a:stretch/>
        </p:blipFill>
        <p:spPr>
          <a:xfrm rot="21420000">
            <a:off x="-173978" y="-188282"/>
            <a:ext cx="7723315" cy="7255853"/>
          </a:xfrm>
          <a:custGeom>
            <a:avLst/>
            <a:gdLst/>
            <a:ahLst/>
            <a:cxnLst/>
            <a:rect l="l" t="t" r="r" b="b"/>
            <a:pathLst>
              <a:path w="7723315" h="7255853">
                <a:moveTo>
                  <a:pt x="359050" y="0"/>
                </a:moveTo>
                <a:lnTo>
                  <a:pt x="7723315" y="385944"/>
                </a:lnTo>
                <a:lnTo>
                  <a:pt x="7723315" y="7255853"/>
                </a:lnTo>
                <a:lnTo>
                  <a:pt x="0" y="6851091"/>
                </a:lnTo>
                <a:close/>
              </a:path>
            </a:pathLst>
          </a:custGeom>
        </p:spPr>
      </p:pic>
      <p:pic>
        <p:nvPicPr>
          <p:cNvPr id="4" name="Picture 3" descr="Young woman">
            <a:extLst>
              <a:ext uri="{FF2B5EF4-FFF2-40B4-BE49-F238E27FC236}">
                <a16:creationId xmlns:a16="http://schemas.microsoft.com/office/drawing/2014/main" id="{78877E2D-EF0B-465A-9AB0-EF5A58D06B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36567"/>
          <a:stretch/>
        </p:blipFill>
        <p:spPr>
          <a:xfrm rot="21420000">
            <a:off x="7668831" y="-127832"/>
            <a:ext cx="4699223" cy="7097366"/>
          </a:xfrm>
          <a:custGeom>
            <a:avLst/>
            <a:gdLst/>
            <a:ahLst/>
            <a:cxnLst/>
            <a:rect l="l" t="t" r="r" b="b"/>
            <a:pathLst>
              <a:path w="4699223" h="7097366">
                <a:moveTo>
                  <a:pt x="0" y="0"/>
                </a:moveTo>
                <a:lnTo>
                  <a:pt x="4699223" y="246275"/>
                </a:lnTo>
                <a:lnTo>
                  <a:pt x="4340173" y="7097366"/>
                </a:lnTo>
                <a:lnTo>
                  <a:pt x="0" y="6869908"/>
                </a:lnTo>
                <a:close/>
              </a:path>
            </a:pathLst>
          </a:custGeom>
        </p:spPr>
      </p:pic>
      <p:sp>
        <p:nvSpPr>
          <p:cNvPr id="14" name="Freeform 20">
            <a:extLst>
              <a:ext uri="{FF2B5EF4-FFF2-40B4-BE49-F238E27FC236}">
                <a16:creationId xmlns:a16="http://schemas.microsoft.com/office/drawing/2014/main" id="{551C7DFC-95C0-4ADB-BFFA-FA896873C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7549124" y="-8034"/>
            <a:ext cx="126924" cy="6876560"/>
          </a:xfrm>
          <a:custGeom>
            <a:avLst/>
            <a:gdLst>
              <a:gd name="connsiteX0" fmla="*/ 0 w 126924"/>
              <a:gd name="connsiteY0" fmla="*/ 0 h 6876560"/>
              <a:gd name="connsiteX1" fmla="*/ 126924 w 126924"/>
              <a:gd name="connsiteY1" fmla="*/ 6652 h 6876560"/>
              <a:gd name="connsiteX2" fmla="*/ 126924 w 126924"/>
              <a:gd name="connsiteY2" fmla="*/ 6876560 h 6876560"/>
              <a:gd name="connsiteX3" fmla="*/ 0 w 126924"/>
              <a:gd name="connsiteY3" fmla="*/ 6869908 h 6876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24" h="6876560">
                <a:moveTo>
                  <a:pt x="0" y="0"/>
                </a:moveTo>
                <a:lnTo>
                  <a:pt x="126924" y="6652"/>
                </a:lnTo>
                <a:lnTo>
                  <a:pt x="126924" y="6876560"/>
                </a:lnTo>
                <a:lnTo>
                  <a:pt x="0" y="68699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1DAB7BA1-0242-45E1-96E0-5D8AE7775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rot="21420000">
            <a:off x="-152826" y="604374"/>
            <a:ext cx="7691205" cy="5638800"/>
          </a:xfrm>
          <a:custGeom>
            <a:avLst/>
            <a:gdLst>
              <a:gd name="connsiteX0" fmla="*/ 7691205 w 7691205"/>
              <a:gd name="connsiteY0" fmla="*/ 0 h 5638800"/>
              <a:gd name="connsiteX1" fmla="*/ 7691205 w 7691205"/>
              <a:gd name="connsiteY1" fmla="*/ 5638800 h 5638800"/>
              <a:gd name="connsiteX2" fmla="*/ 0 w 7691205"/>
              <a:gd name="connsiteY2" fmla="*/ 5638800 h 5638800"/>
              <a:gd name="connsiteX3" fmla="*/ 295517 w 7691205"/>
              <a:gd name="connsiteY3" fmla="*/ 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91205" h="5638800">
                <a:moveTo>
                  <a:pt x="7691205" y="0"/>
                </a:moveTo>
                <a:lnTo>
                  <a:pt x="7691205" y="5638800"/>
                </a:lnTo>
                <a:lnTo>
                  <a:pt x="0" y="5638800"/>
                </a:lnTo>
                <a:lnTo>
                  <a:pt x="295517" y="0"/>
                </a:lnTo>
                <a:close/>
              </a:path>
            </a:pathLst>
          </a:cu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62DFD5-8034-48A2-923A-A6279214B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0000">
            <a:off x="531755" y="1232871"/>
            <a:ext cx="6449873" cy="1122804"/>
          </a:xfrm>
        </p:spPr>
        <p:txBody>
          <a:bodyPr>
            <a:normAutofit/>
          </a:bodyPr>
          <a:lstStyle/>
          <a:p>
            <a:r>
              <a:rPr lang="en-GB" sz="2200">
                <a:solidFill>
                  <a:schemeClr val="bg1"/>
                </a:solidFill>
              </a:rPr>
              <a:t>Rachel</a:t>
            </a:r>
          </a:p>
          <a:p>
            <a:endParaRPr lang="en-GB" sz="2200">
              <a:solidFill>
                <a:schemeClr val="bg1"/>
              </a:solidFill>
            </a:endParaRPr>
          </a:p>
          <a:p>
            <a:r>
              <a:rPr lang="en-GB" sz="2200">
                <a:solidFill>
                  <a:schemeClr val="bg1"/>
                </a:solidFill>
              </a:rPr>
              <a:t>Tour guide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848B567-54A8-42E3-A4C9-6D486905B4C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 rot="21420000">
            <a:off x="650355" y="2457779"/>
            <a:ext cx="6454820" cy="2919574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No people in tour buses?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Wants to show her City to “Certified Healthy” Guests</a:t>
            </a:r>
          </a:p>
        </p:txBody>
      </p:sp>
    </p:spTree>
    <p:extLst>
      <p:ext uri="{BB962C8B-B14F-4D97-AF65-F5344CB8AC3E}">
        <p14:creationId xmlns:p14="http://schemas.microsoft.com/office/powerpoint/2010/main" val="3768195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late of food on a table&#10;&#10;Description automatically generated">
            <a:extLst>
              <a:ext uri="{FF2B5EF4-FFF2-40B4-BE49-F238E27FC236}">
                <a16:creationId xmlns:a16="http://schemas.microsoft.com/office/drawing/2014/main" id="{8258EDBF-A140-4456-92A3-538FC2758B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4998" r="27216" b="1"/>
          <a:stretch/>
        </p:blipFill>
        <p:spPr>
          <a:xfrm rot="21420000">
            <a:off x="4662034" y="-206568"/>
            <a:ext cx="7703959" cy="7254838"/>
          </a:xfrm>
          <a:custGeom>
            <a:avLst/>
            <a:gdLst/>
            <a:ahLst/>
            <a:cxnLst/>
            <a:rect l="l" t="t" r="r" b="b"/>
            <a:pathLst>
              <a:path w="7703959" h="7254838">
                <a:moveTo>
                  <a:pt x="0" y="0"/>
                </a:moveTo>
                <a:lnTo>
                  <a:pt x="7703959" y="403747"/>
                </a:lnTo>
                <a:lnTo>
                  <a:pt x="7344909" y="7254838"/>
                </a:lnTo>
                <a:lnTo>
                  <a:pt x="0" y="6869908"/>
                </a:lnTo>
                <a:close/>
              </a:path>
            </a:pathLst>
          </a:custGeom>
        </p:spPr>
      </p:pic>
      <p:sp>
        <p:nvSpPr>
          <p:cNvPr id="15" name="Freeform 22">
            <a:extLst>
              <a:ext uri="{FF2B5EF4-FFF2-40B4-BE49-F238E27FC236}">
                <a16:creationId xmlns:a16="http://schemas.microsoft.com/office/drawing/2014/main" id="{814A8E1E-D245-4042-A1CD-7C5579990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rot="21420000">
            <a:off x="4665278" y="615132"/>
            <a:ext cx="7679541" cy="5638801"/>
          </a:xfrm>
          <a:custGeom>
            <a:avLst/>
            <a:gdLst>
              <a:gd name="connsiteX0" fmla="*/ 7679541 w 7679541"/>
              <a:gd name="connsiteY0" fmla="*/ 0 h 5638801"/>
              <a:gd name="connsiteX1" fmla="*/ 7384024 w 7679541"/>
              <a:gd name="connsiteY1" fmla="*/ 5638801 h 5638801"/>
              <a:gd name="connsiteX2" fmla="*/ 0 w 7679541"/>
              <a:gd name="connsiteY2" fmla="*/ 5638800 h 5638801"/>
              <a:gd name="connsiteX3" fmla="*/ 0 w 7679541"/>
              <a:gd name="connsiteY3" fmla="*/ 0 h 563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79541" h="5638801">
                <a:moveTo>
                  <a:pt x="7679541" y="0"/>
                </a:moveTo>
                <a:lnTo>
                  <a:pt x="7384024" y="5638801"/>
                </a:lnTo>
                <a:lnTo>
                  <a:pt x="0" y="563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DD85F5-A1FE-48A6-B290-8EEDB1C17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0000">
            <a:off x="5063207" y="1249805"/>
            <a:ext cx="6449873" cy="1122804"/>
          </a:xfrm>
        </p:spPr>
        <p:txBody>
          <a:bodyPr>
            <a:no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Markus</a:t>
            </a:r>
            <a:br>
              <a:rPr lang="pt-BR" sz="2000" dirty="0">
                <a:solidFill>
                  <a:schemeClr val="bg1"/>
                </a:solidFill>
              </a:rPr>
            </a:br>
            <a:br>
              <a:rPr lang="pt-BR" sz="2000" dirty="0">
                <a:solidFill>
                  <a:schemeClr val="bg1"/>
                </a:solidFill>
              </a:rPr>
            </a:br>
            <a:r>
              <a:rPr lang="pt-BR" sz="2000" dirty="0">
                <a:solidFill>
                  <a:schemeClr val="bg1"/>
                </a:solidFill>
              </a:rPr>
              <a:t>Runs a </a:t>
            </a:r>
            <a:br>
              <a:rPr lang="pt-BR" sz="2000" dirty="0">
                <a:solidFill>
                  <a:schemeClr val="bg1"/>
                </a:solidFill>
              </a:rPr>
            </a:br>
            <a:r>
              <a:rPr lang="pt-BR" sz="2000" dirty="0">
                <a:solidFill>
                  <a:schemeClr val="bg1"/>
                </a:solidFill>
              </a:rPr>
              <a:t>local restaurant</a:t>
            </a: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4" name="Picture 3" descr="English business man">
            <a:extLst>
              <a:ext uri="{FF2B5EF4-FFF2-40B4-BE49-F238E27FC236}">
                <a16:creationId xmlns:a16="http://schemas.microsoft.com/office/drawing/2014/main" id="{1EA38FC5-8EC7-41A8-86BC-4838604B0D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7700"/>
          <a:stretch/>
        </p:blipFill>
        <p:spPr>
          <a:xfrm rot="21420000">
            <a:off x="-175958" y="-112724"/>
            <a:ext cx="4839750" cy="7104732"/>
          </a:xfrm>
          <a:custGeom>
            <a:avLst/>
            <a:gdLst/>
            <a:ahLst/>
            <a:cxnLst/>
            <a:rect l="l" t="t" r="r" b="b"/>
            <a:pathLst>
              <a:path w="4839750" h="7104732">
                <a:moveTo>
                  <a:pt x="359050" y="0"/>
                </a:moveTo>
                <a:lnTo>
                  <a:pt x="4839749" y="234824"/>
                </a:lnTo>
                <a:lnTo>
                  <a:pt x="4839750" y="7104732"/>
                </a:lnTo>
                <a:lnTo>
                  <a:pt x="0" y="6851091"/>
                </a:lnTo>
                <a:close/>
              </a:path>
            </a:pathLst>
          </a:cu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90E73FA-D7CC-46CA-A4AB-83CFC93C5DD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 rot="21420000">
            <a:off x="5181807" y="2474713"/>
            <a:ext cx="6454820" cy="2919574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No people coming to eat?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Wants to serve traditional meals to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“Certified healthy” Guests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3C9C16-8FBA-4FC3-B6B2-EF4892F4A54A}"/>
              </a:ext>
            </a:extLst>
          </p:cNvPr>
          <p:cNvSpPr txBox="1"/>
          <p:nvPr/>
        </p:nvSpPr>
        <p:spPr>
          <a:xfrm>
            <a:off x="9917018" y="6657945"/>
            <a:ext cx="227498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4" tooltip="https://de.wikipedia.org/wiki/Philippinische_K%C3%BCch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6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404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ED1D4-23EA-45AC-92A6-E593678DE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Jumpstart!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5C61A-1D1C-4173-954E-B618776F7A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267901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3200" dirty="0"/>
              <a:t>Platform for local businesses – </a:t>
            </a:r>
            <a:r>
              <a:rPr lang="en-GB" sz="3200" dirty="0">
                <a:solidFill>
                  <a:srgbClr val="00B050"/>
                </a:solidFill>
              </a:rPr>
              <a:t>preference SME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200" dirty="0"/>
              <a:t>Local Networks of Trust – </a:t>
            </a:r>
            <a:r>
              <a:rPr lang="en-GB" sz="3200" dirty="0">
                <a:solidFill>
                  <a:srgbClr val="00B050"/>
                </a:solidFill>
              </a:rPr>
              <a:t>healthy and trustworthy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200" dirty="0"/>
              <a:t>Building tourist stories – </a:t>
            </a:r>
            <a:r>
              <a:rPr lang="en-GB" sz="3200" dirty="0">
                <a:solidFill>
                  <a:srgbClr val="00B050"/>
                </a:solidFill>
              </a:rPr>
              <a:t>Focus: China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B60D5-8EAD-45FE-AAD2-8CC86CA8EC80}"/>
              </a:ext>
            </a:extLst>
          </p:cNvPr>
          <p:cNvSpPr txBox="1"/>
          <p:nvPr/>
        </p:nvSpPr>
        <p:spPr>
          <a:xfrm rot="21066534">
            <a:off x="5486400" y="4280746"/>
            <a:ext cx="5413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Tourism preference: </a:t>
            </a:r>
            <a:r>
              <a:rPr lang="en-GB" dirty="0">
                <a:solidFill>
                  <a:srgbClr val="00B050"/>
                </a:solidFill>
              </a:rPr>
              <a:t>organised tours </a:t>
            </a:r>
            <a:r>
              <a:rPr lang="en-GB" dirty="0"/>
              <a:t>with strict agenda</a:t>
            </a:r>
          </a:p>
          <a:p>
            <a:r>
              <a:rPr lang="en-GB" dirty="0"/>
              <a:t>Image: show a </a:t>
            </a:r>
            <a:r>
              <a:rPr lang="en-GB" dirty="0">
                <a:solidFill>
                  <a:srgbClr val="00B050"/>
                </a:solidFill>
              </a:rPr>
              <a:t>positive China </a:t>
            </a:r>
            <a:r>
              <a:rPr lang="en-GB" dirty="0"/>
              <a:t>to the world</a:t>
            </a:r>
          </a:p>
          <a:p>
            <a:r>
              <a:rPr lang="en-GB" dirty="0"/>
              <a:t>COVID Status: </a:t>
            </a:r>
            <a:r>
              <a:rPr lang="en-GB" dirty="0">
                <a:solidFill>
                  <a:srgbClr val="00B050"/>
                </a:solidFill>
              </a:rPr>
              <a:t>first wave </a:t>
            </a:r>
            <a:r>
              <a:rPr lang="en-GB" dirty="0"/>
              <a:t>basically over</a:t>
            </a:r>
          </a:p>
        </p:txBody>
      </p:sp>
      <p:pic>
        <p:nvPicPr>
          <p:cNvPr id="6" name="Picture 5" descr="A picture containing indoor, table, sitting, large&#10;&#10;Description automatically generated">
            <a:extLst>
              <a:ext uri="{FF2B5EF4-FFF2-40B4-BE49-F238E27FC236}">
                <a16:creationId xmlns:a16="http://schemas.microsoft.com/office/drawing/2014/main" id="{9BE6DAA9-88C9-452F-B9A3-4D24ECE68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33954" y="209005"/>
            <a:ext cx="2904309" cy="203301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E7179E-E739-4887-841A-B1BA29601BAE}"/>
              </a:ext>
            </a:extLst>
          </p:cNvPr>
          <p:cNvSpPr txBox="1"/>
          <p:nvPr/>
        </p:nvSpPr>
        <p:spPr>
          <a:xfrm>
            <a:off x="-66765" y="6018969"/>
            <a:ext cx="2026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hlinkClick r:id="rId3" tooltip="https://www.laogai.it/industria-basta-dumping-della-cina-la-ue-deve-rivedere-la-propria-politica-antidumping/"/>
              </a:rPr>
              <a:t>This Photo</a:t>
            </a:r>
            <a:r>
              <a:rPr lang="en-GB" sz="900" dirty="0"/>
              <a:t> by Unknown Author is licensed under </a:t>
            </a:r>
            <a:r>
              <a:rPr lang="en-GB" sz="900" dirty="0">
                <a:hlinkClick r:id="rId4" tooltip="https://creativecommons.org/licenses/by-nc/3.0/"/>
              </a:rPr>
              <a:t>CC BY-NC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1116130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297329-9E32-466E-BE39-A43FAF84C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1" y="0"/>
            <a:ext cx="12126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40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B5F1-11BB-4ADA-826C-446071C40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JUMPSTART!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33C85-2A4D-4100-95EA-4064EBE5ED8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Cultural Exchange in the “New Normal”: A way out of Isolation</a:t>
            </a:r>
          </a:p>
          <a:p>
            <a:r>
              <a:rPr lang="en-GB" sz="2400" dirty="0"/>
              <a:t>Bring People “Back to Normal”</a:t>
            </a:r>
          </a:p>
          <a:p>
            <a:r>
              <a:rPr lang="en-GB" sz="2400" dirty="0"/>
              <a:t>Give new Hope to Tourism Sector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6D5BAD-824F-4054-9FF5-03B3F1BB6E1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Controlled Environment</a:t>
            </a:r>
          </a:p>
          <a:p>
            <a:r>
              <a:rPr lang="en-GB" dirty="0"/>
              <a:t>Well documented process</a:t>
            </a:r>
          </a:p>
          <a:p>
            <a:r>
              <a:rPr lang="en-GB" dirty="0"/>
              <a:t>Platform: connect people and Businesses</a:t>
            </a:r>
          </a:p>
        </p:txBody>
      </p:sp>
    </p:spTree>
    <p:extLst>
      <p:ext uri="{BB962C8B-B14F-4D97-AF65-F5344CB8AC3E}">
        <p14:creationId xmlns:p14="http://schemas.microsoft.com/office/powerpoint/2010/main" val="454093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62709-FBE7-41C3-806F-3CD6F2ECF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EEEA7-E85E-468E-9593-7FDD6BB3744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Responsibilities</a:t>
            </a:r>
          </a:p>
          <a:p>
            <a:pPr lvl="1"/>
            <a:r>
              <a:rPr lang="en-GB" dirty="0"/>
              <a:t>Businesses themselves</a:t>
            </a:r>
          </a:p>
          <a:p>
            <a:pPr lvl="1"/>
            <a:r>
              <a:rPr lang="en-GB" dirty="0"/>
              <a:t>Tourists</a:t>
            </a:r>
          </a:p>
          <a:p>
            <a:pPr lvl="1"/>
            <a:r>
              <a:rPr lang="en-GB" dirty="0"/>
              <a:t>Platform</a:t>
            </a:r>
          </a:p>
          <a:p>
            <a:pPr lvl="1"/>
            <a:r>
              <a:rPr lang="en-GB" dirty="0"/>
              <a:t>Politics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60B3F0-BF96-4251-9BF0-78CD754F94A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Delivery</a:t>
            </a:r>
          </a:p>
          <a:p>
            <a:pPr lvl="1"/>
            <a:r>
              <a:rPr lang="en-GB" dirty="0"/>
              <a:t>Contacts to political decision makers</a:t>
            </a:r>
            <a:br>
              <a:rPr lang="en-GB" dirty="0"/>
            </a:br>
            <a:r>
              <a:rPr lang="en-GB" dirty="0"/>
              <a:t>Bottom up or top down?</a:t>
            </a:r>
          </a:p>
          <a:p>
            <a:pPr lvl="1"/>
            <a:r>
              <a:rPr lang="en-GB" dirty="0"/>
              <a:t>Privacy</a:t>
            </a:r>
          </a:p>
          <a:p>
            <a:pPr lvl="1"/>
            <a:r>
              <a:rPr lang="en-GB" dirty="0"/>
              <a:t>Processes for logistics and emergency procedures</a:t>
            </a:r>
          </a:p>
        </p:txBody>
      </p:sp>
    </p:spTree>
    <p:extLst>
      <p:ext uri="{BB962C8B-B14F-4D97-AF65-F5344CB8AC3E}">
        <p14:creationId xmlns:p14="http://schemas.microsoft.com/office/powerpoint/2010/main" val="19752605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277</Words>
  <Application>Microsoft Office PowerPoint</Application>
  <PresentationFormat>Widescreen</PresentationFormat>
  <Paragraphs>60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Impact</vt:lpstr>
      <vt:lpstr>Main Event</vt:lpstr>
      <vt:lpstr>Jumpstart tourism</vt:lpstr>
      <vt:lpstr>COVID-19 and TOurism</vt:lpstr>
      <vt:lpstr>Annabelle  Owns a BnB</vt:lpstr>
      <vt:lpstr>Rachel  Tour guide</vt:lpstr>
      <vt:lpstr>Markus  Runs a  local restaurant</vt:lpstr>
      <vt:lpstr>Jumpstart!</vt:lpstr>
      <vt:lpstr>PowerPoint Presentation</vt:lpstr>
      <vt:lpstr>JUMPSTART!</vt:lpstr>
      <vt:lpstr>Open points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Jumpstart tourism</dc:title>
  <dc:creator>Daniel Suranyi</dc:creator>
  <cp:lastModifiedBy>Daniel Suranyi</cp:lastModifiedBy>
  <cp:revision>1</cp:revision>
  <dcterms:created xsi:type="dcterms:W3CDTF">2020-04-25T10:35:38Z</dcterms:created>
  <dcterms:modified xsi:type="dcterms:W3CDTF">2020-04-25T11:01:11Z</dcterms:modified>
</cp:coreProperties>
</file>